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00" r:id="rId2"/>
    <p:sldMasterId id="2147483766" r:id="rId3"/>
    <p:sldMasterId id="2147483786" r:id="rId4"/>
    <p:sldMasterId id="2147483769" r:id="rId5"/>
    <p:sldMasterId id="2147483778" r:id="rId6"/>
    <p:sldMasterId id="2147483668" r:id="rId7"/>
  </p:sldMasterIdLst>
  <p:notesMasterIdLst>
    <p:notesMasterId r:id="rId25"/>
  </p:notesMasterIdLst>
  <p:handoutMasterIdLst>
    <p:handoutMasterId r:id="rId26"/>
  </p:handoutMasterIdLst>
  <p:sldIdLst>
    <p:sldId id="256" r:id="rId8"/>
    <p:sldId id="312" r:id="rId9"/>
    <p:sldId id="327" r:id="rId10"/>
    <p:sldId id="294" r:id="rId11"/>
    <p:sldId id="313" r:id="rId12"/>
    <p:sldId id="314" r:id="rId13"/>
    <p:sldId id="315" r:id="rId14"/>
    <p:sldId id="316" r:id="rId15"/>
    <p:sldId id="317" r:id="rId16"/>
    <p:sldId id="321" r:id="rId17"/>
    <p:sldId id="319" r:id="rId18"/>
    <p:sldId id="320" r:id="rId19"/>
    <p:sldId id="323" r:id="rId20"/>
    <p:sldId id="324" r:id="rId21"/>
    <p:sldId id="325" r:id="rId22"/>
    <p:sldId id="326" r:id="rId23"/>
    <p:sldId id="328"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D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9" autoAdjust="0"/>
    <p:restoredTop sz="90939" autoAdjust="0"/>
  </p:normalViewPr>
  <p:slideViewPr>
    <p:cSldViewPr snapToGrid="0" snapToObjects="1">
      <p:cViewPr>
        <p:scale>
          <a:sx n="75" d="100"/>
          <a:sy n="75" d="100"/>
        </p:scale>
        <p:origin x="-1014" y="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97" d="100"/>
          <a:sy n="97" d="100"/>
        </p:scale>
        <p:origin x="-356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69900" y="228600"/>
            <a:ext cx="2971800" cy="457200"/>
          </a:xfrm>
          <a:prstGeom prst="rect">
            <a:avLst/>
          </a:prstGeom>
        </p:spPr>
        <p:txBody>
          <a:bodyPr vert="horz" lIns="91440" tIns="45720" rIns="91440" bIns="45720" rtlCol="0"/>
          <a:lstStyle>
            <a:lvl1pPr algn="l">
              <a:defRPr sz="1200"/>
            </a:lvl1pPr>
          </a:lstStyle>
          <a:p>
            <a:endParaRPr lang="en-US" sz="800" b="1" dirty="0">
              <a:latin typeface="Arial"/>
              <a:cs typeface="Arial"/>
            </a:endParaRPr>
          </a:p>
        </p:txBody>
      </p:sp>
      <p:sp>
        <p:nvSpPr>
          <p:cNvPr id="3" name="Date Placeholder 2"/>
          <p:cNvSpPr>
            <a:spLocks noGrp="1"/>
          </p:cNvSpPr>
          <p:nvPr>
            <p:ph type="dt" sz="quarter" idx="1"/>
          </p:nvPr>
        </p:nvSpPr>
        <p:spPr>
          <a:xfrm>
            <a:off x="4738687" y="228600"/>
            <a:ext cx="1585913" cy="457200"/>
          </a:xfrm>
          <a:prstGeom prst="rect">
            <a:avLst/>
          </a:prstGeom>
        </p:spPr>
        <p:txBody>
          <a:bodyPr vert="horz" lIns="91440" tIns="45720" rIns="91440" bIns="45720" rtlCol="0"/>
          <a:lstStyle>
            <a:lvl1pPr algn="r">
              <a:defRPr sz="1200"/>
            </a:lvl1pPr>
          </a:lstStyle>
          <a:p>
            <a:fld id="{4499F3A4-7CE6-7D4B-82F4-AAB0A89D24A0}" type="datetimeFigureOut">
              <a:rPr lang="en-US" sz="800" smtClean="0">
                <a:latin typeface="Arial"/>
                <a:cs typeface="Arial"/>
              </a:rPr>
              <a:pPr/>
              <a:t>4/22/2014</a:t>
            </a:fld>
            <a:endParaRPr lang="en-US" sz="800"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ctr"/>
          <a:lstStyle>
            <a:lvl1pPr algn="l">
              <a:defRPr sz="1200"/>
            </a:lvl1pPr>
          </a:lstStyle>
          <a:p>
            <a:pPr algn="r"/>
            <a:r>
              <a:rPr lang="en-US" sz="600" b="1" dirty="0" smtClean="0">
                <a:solidFill>
                  <a:schemeClr val="tx1">
                    <a:lumMod val="75000"/>
                  </a:schemeClr>
                </a:solidFill>
                <a:latin typeface="Arial" pitchFamily="34" charset="0"/>
                <a:ea typeface="ＭＳ Ｐゴシック"/>
              </a:rPr>
              <a:t>© COPYRIGHT 2013  SAPIENT CORPORATION   |   CONFIDENTIAL</a:t>
            </a:r>
          </a:p>
          <a:p>
            <a:pPr algn="r"/>
            <a:endParaRPr lang="en-US" sz="600" dirty="0"/>
          </a:p>
        </p:txBody>
      </p:sp>
      <p:sp>
        <p:nvSpPr>
          <p:cNvPr id="5" name="Slide Number Placeholder 4"/>
          <p:cNvSpPr>
            <a:spLocks noGrp="1"/>
          </p:cNvSpPr>
          <p:nvPr>
            <p:ph type="sldNum" sz="quarter" idx="3"/>
          </p:nvPr>
        </p:nvSpPr>
        <p:spPr>
          <a:xfrm>
            <a:off x="3884613" y="8685213"/>
            <a:ext cx="2439987" cy="457200"/>
          </a:xfrm>
          <a:prstGeom prst="rect">
            <a:avLst/>
          </a:prstGeom>
        </p:spPr>
        <p:txBody>
          <a:bodyPr vert="horz" lIns="91440" tIns="45720" rIns="91440" bIns="45720" rtlCol="0" anchor="ctr"/>
          <a:lstStyle>
            <a:lvl1pPr algn="r">
              <a:defRPr sz="1200"/>
            </a:lvl1pPr>
          </a:lstStyle>
          <a:p>
            <a:fld id="{F093AD1B-1BAA-D548-ACF0-7463C0C7D0E7}" type="slidenum">
              <a:rPr lang="en-US" sz="600" smtClean="0">
                <a:latin typeface="Arial"/>
                <a:cs typeface="Arial"/>
              </a:rPr>
              <a:pPr/>
              <a:t>‹#›</a:t>
            </a:fld>
            <a:endParaRPr lang="en-US" sz="600" dirty="0">
              <a:latin typeface="Arial"/>
              <a:cs typeface="Arial"/>
            </a:endParaRPr>
          </a:p>
        </p:txBody>
      </p:sp>
      <p:pic>
        <p:nvPicPr>
          <p:cNvPr id="6" name="Picture 11" descr="SapientGM_Logo_CMYK.png"/>
          <p:cNvPicPr>
            <a:picLocks noChangeAspect="1"/>
          </p:cNvPicPr>
          <p:nvPr/>
        </p:nvPicPr>
        <p:blipFill>
          <a:blip r:embed="rId2" cstate="print"/>
          <a:srcRect/>
          <a:stretch>
            <a:fillRect/>
          </a:stretch>
        </p:blipFill>
        <p:spPr bwMode="auto">
          <a:xfrm>
            <a:off x="469900" y="8532813"/>
            <a:ext cx="1447800" cy="203200"/>
          </a:xfrm>
          <a:prstGeom prst="rect">
            <a:avLst/>
          </a:prstGeom>
          <a:noFill/>
          <a:ln w="9525">
            <a:noFill/>
            <a:miter lim="800000"/>
            <a:headEnd/>
            <a:tailEnd/>
          </a:ln>
        </p:spPr>
      </p:pic>
    </p:spTree>
    <p:extLst>
      <p:ext uri="{BB962C8B-B14F-4D97-AF65-F5344CB8AC3E}">
        <p14:creationId xmlns:p14="http://schemas.microsoft.com/office/powerpoint/2010/main" val="31968062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087654-42DB-C44E-AF9F-9CCE729ACBEC}" type="datetimeFigureOut">
              <a:rPr lang="en-US" smtClean="0"/>
              <a:pPr/>
              <a:t>4/22/2014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1E0731-5121-FD45-BA79-E0F5D1B86375}" type="slidenum">
              <a:rPr lang="en-US" smtClean="0"/>
              <a:pPr/>
              <a:t>‹#›</a:t>
            </a:fld>
            <a:endParaRPr lang="en-US"/>
          </a:p>
        </p:txBody>
      </p:sp>
    </p:spTree>
    <p:extLst>
      <p:ext uri="{BB962C8B-B14F-4D97-AF65-F5344CB8AC3E}">
        <p14:creationId xmlns:p14="http://schemas.microsoft.com/office/powerpoint/2010/main" val="24891261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a:ea typeface="+mn-ea"/>
        <a:cs typeface="Arial"/>
      </a:defRPr>
    </a:lvl1pPr>
    <a:lvl2pPr marL="457200" algn="l" defTabSz="457200" rtl="0" eaLnBrk="1" latinLnBrk="0" hangingPunct="1">
      <a:defRPr sz="1200" b="0" i="0" kern="1200">
        <a:solidFill>
          <a:schemeClr val="tx1"/>
        </a:solidFill>
        <a:latin typeface="Arial"/>
        <a:ea typeface="+mn-ea"/>
        <a:cs typeface="Arial"/>
      </a:defRPr>
    </a:lvl2pPr>
    <a:lvl3pPr marL="914400" algn="l" defTabSz="457200" rtl="0" eaLnBrk="1" latinLnBrk="0" hangingPunct="1">
      <a:defRPr sz="1200" b="0" i="0" kern="1200">
        <a:solidFill>
          <a:schemeClr val="tx1"/>
        </a:solidFill>
        <a:latin typeface="Arial"/>
        <a:ea typeface="+mn-ea"/>
        <a:cs typeface="Arial"/>
      </a:defRPr>
    </a:lvl3pPr>
    <a:lvl4pPr marL="1371600" algn="l" defTabSz="457200" rtl="0" eaLnBrk="1" latinLnBrk="0" hangingPunct="1">
      <a:defRPr sz="1200" b="0" i="0" kern="1200">
        <a:solidFill>
          <a:schemeClr val="tx1"/>
        </a:solidFill>
        <a:latin typeface="Arial"/>
        <a:ea typeface="+mn-ea"/>
        <a:cs typeface="Arial"/>
      </a:defRPr>
    </a:lvl4pPr>
    <a:lvl5pPr marL="1828800" algn="l" defTabSz="457200" rtl="0" eaLnBrk="1" latinLnBrk="0" hangingPunct="1">
      <a:defRPr sz="1200" b="0" i="0" kern="1200">
        <a:solidFill>
          <a:schemeClr val="tx1"/>
        </a:solidFill>
        <a:latin typeface="Arial"/>
        <a:ea typeface="+mn-ea"/>
        <a:cs typeface="Arial"/>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developermarch.com/developersummit/session.html?insert=RajanPunchouty1"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Arial"/>
                <a:ea typeface="+mn-ea"/>
                <a:cs typeface="Arial"/>
                <a:hlinkClick r:id="rId3"/>
              </a:rPr>
              <a:t>Metadata Features in Java SE 8</a:t>
            </a:r>
            <a:endParaRPr lang="en-US" sz="1200" b="1" i="0" u="sng" kern="1200" dirty="0" smtClean="0">
              <a:solidFill>
                <a:schemeClr val="tx1"/>
              </a:solidFill>
              <a:effectLst/>
              <a:latin typeface="Arial"/>
              <a:ea typeface="+mn-ea"/>
              <a:cs typeface="Arial"/>
            </a:endParaRPr>
          </a:p>
          <a:p>
            <a:r>
              <a:rPr lang="en-US" sz="1200" dirty="0" smtClean="0">
                <a:solidFill>
                  <a:srgbClr val="000000"/>
                </a:solidFill>
              </a:rPr>
              <a:t>Java 8 Annotations</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a:t>
            </a:fld>
            <a:endParaRPr lang="en-US"/>
          </a:p>
        </p:txBody>
      </p:sp>
    </p:spTree>
    <p:extLst>
      <p:ext uri="{BB962C8B-B14F-4D97-AF65-F5344CB8AC3E}">
        <p14:creationId xmlns:p14="http://schemas.microsoft.com/office/powerpoint/2010/main" val="2867500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16</a:t>
            </a:fld>
            <a:endParaRPr lang="en-US" sz="120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4</a:t>
            </a:fld>
            <a:endParaRPr lang="en-US" sz="120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container concept</a:t>
            </a:r>
          </a:p>
          <a:p>
            <a:r>
              <a:rPr lang="en-US" sz="1200" b="0" i="0" kern="1200" dirty="0" smtClean="0">
                <a:solidFill>
                  <a:schemeClr val="tx1"/>
                </a:solidFill>
                <a:effectLst/>
                <a:latin typeface="Arial"/>
                <a:ea typeface="+mn-ea"/>
                <a:cs typeface="Arial"/>
              </a:rPr>
              <a:t>If there is just one element named </a:t>
            </a:r>
            <a:r>
              <a:rPr lang="en-US" dirty="0" smtClean="0"/>
              <a:t>value</a:t>
            </a:r>
            <a:r>
              <a:rPr lang="en-US" sz="1200" b="0" i="0" kern="1200" dirty="0" smtClean="0">
                <a:solidFill>
                  <a:schemeClr val="tx1"/>
                </a:solidFill>
                <a:effectLst/>
                <a:latin typeface="Arial"/>
                <a:ea typeface="+mn-ea"/>
                <a:cs typeface="Arial"/>
              </a:rPr>
              <a:t>, then the name can be omitted, as in:</a:t>
            </a:r>
          </a:p>
          <a:p>
            <a:r>
              <a:rPr lang="en-US" sz="1200" b="0" i="0" kern="1200" dirty="0" smtClean="0">
                <a:solidFill>
                  <a:schemeClr val="tx1"/>
                </a:solidFill>
                <a:effectLst/>
                <a:latin typeface="Arial"/>
                <a:ea typeface="+mn-ea"/>
                <a:cs typeface="Arial"/>
              </a:rPr>
              <a:t>If the annotation has no elements, then the parentheses can be omitted</a:t>
            </a:r>
          </a:p>
          <a:p>
            <a:r>
              <a:rPr lang="en-US" baseline="0" dirty="0" smtClean="0"/>
              <a:t>Key value pair</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6</a:t>
            </a:fld>
            <a:endParaRPr lang="en-US"/>
          </a:p>
        </p:txBody>
      </p:sp>
    </p:spTree>
    <p:extLst>
      <p:ext uri="{BB962C8B-B14F-4D97-AF65-F5344CB8AC3E}">
        <p14:creationId xmlns:p14="http://schemas.microsoft.com/office/powerpoint/2010/main" val="283059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SOURCE - e.g. @Override, @</a:t>
            </a:r>
            <a:r>
              <a:rPr lang="en-US" dirty="0" err="1" smtClean="0"/>
              <a:t>SupressWarning</a:t>
            </a:r>
            <a:r>
              <a:rPr lang="en-US" dirty="0" smtClean="0"/>
              <a:t> - Discard during compile time. </a:t>
            </a:r>
            <a:r>
              <a:rPr lang="en-US" dirty="0" err="1" smtClean="0"/>
              <a:t>WOnt't</a:t>
            </a:r>
            <a:r>
              <a:rPr lang="en-US" dirty="0" smtClean="0"/>
              <a:t> appear in the decompile class</a:t>
            </a:r>
          </a:p>
          <a:p>
            <a:r>
              <a:rPr lang="en-US" dirty="0" smtClean="0"/>
              <a:t>2. CLASS - Used by Compiler - Discard during runtime - can't be inspected at runtime - </a:t>
            </a:r>
            <a:r>
              <a:rPr lang="en-US" dirty="0" err="1" smtClean="0"/>
              <a:t>Class.getAnnotations</a:t>
            </a:r>
            <a:r>
              <a:rPr lang="en-US" dirty="0" smtClean="0"/>
              <a:t>()</a:t>
            </a:r>
          </a:p>
          <a:p>
            <a:r>
              <a:rPr lang="en-US" dirty="0" smtClean="0"/>
              <a:t>3. RUNTIME - Mostly used</a:t>
            </a:r>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7</a:t>
            </a:fld>
            <a:endParaRPr lang="en-US"/>
          </a:p>
        </p:txBody>
      </p:sp>
    </p:spTree>
    <p:extLst>
      <p:ext uri="{BB962C8B-B14F-4D97-AF65-F5344CB8AC3E}">
        <p14:creationId xmlns:p14="http://schemas.microsoft.com/office/powerpoint/2010/main" val="140198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Arial"/>
                <a:ea typeface="+mn-ea"/>
                <a:cs typeface="Arial"/>
              </a:rPr>
              <a:t>javax.annotation.processing</a:t>
            </a:r>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LOMBOK</a:t>
            </a:r>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9</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JPA: @</a:t>
            </a:r>
            <a:r>
              <a:rPr lang="en-US" sz="1200" b="0" i="0" kern="1200" dirty="0" err="1" smtClean="0">
                <a:solidFill>
                  <a:schemeClr val="tx1"/>
                </a:solidFill>
                <a:effectLst/>
                <a:latin typeface="Arial"/>
                <a:ea typeface="+mn-ea"/>
                <a:cs typeface="Arial"/>
              </a:rPr>
              <a:t>NamedQueries</a:t>
            </a:r>
            <a:r>
              <a:rPr lang="en-US" sz="1200" b="0" i="0" kern="1200" dirty="0" smtClean="0">
                <a:solidFill>
                  <a:schemeClr val="tx1"/>
                </a:solidFill>
                <a:effectLst/>
                <a:latin typeface="Arial"/>
                <a:ea typeface="+mn-ea"/>
                <a:cs typeface="Arial"/>
              </a:rPr>
              <a:t> can now be implicit</a:t>
            </a:r>
          </a:p>
          <a:p>
            <a:r>
              <a:rPr lang="en-US" sz="1200" b="0" i="0" kern="1200" dirty="0" smtClean="0">
                <a:solidFill>
                  <a:schemeClr val="tx1"/>
                </a:solidFill>
                <a:effectLst/>
                <a:latin typeface="Arial"/>
                <a:ea typeface="+mn-ea"/>
                <a:cs typeface="Arial"/>
              </a:rPr>
              <a:t>Bean Validation: here the convention was to use</a:t>
            </a:r>
          </a:p>
          <a:p>
            <a:r>
              <a:rPr lang="en-US" sz="1200" b="0" i="0" kern="1200" dirty="0" err="1" smtClean="0">
                <a:solidFill>
                  <a:schemeClr val="tx1"/>
                </a:solidFill>
                <a:effectLst/>
                <a:latin typeface="Arial"/>
                <a:ea typeface="+mn-ea"/>
                <a:cs typeface="Arial"/>
              </a:rPr>
              <a:t>Junit</a:t>
            </a:r>
            <a:endParaRPr lang="en-US" dirty="0" smtClean="0"/>
          </a:p>
          <a:p>
            <a:r>
              <a:rPr lang="en-US" dirty="0" smtClean="0"/>
              <a:t>Scheduler</a:t>
            </a:r>
          </a:p>
          <a:p>
            <a:r>
              <a:rPr lang="en-US" dirty="0" err="1" smtClean="0"/>
              <a:t>Authorisation</a:t>
            </a:r>
            <a:endParaRPr lang="en-US" dirty="0" smtClean="0"/>
          </a:p>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11</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1E0731-5121-FD45-BA79-E0F5D1B86375}" type="slidenum">
              <a:rPr lang="en-US" smtClean="0"/>
              <a:pPr/>
              <a:t>12</a:t>
            </a:fld>
            <a:endParaRPr lang="en-US"/>
          </a:p>
        </p:txBody>
      </p:sp>
    </p:spTree>
    <p:extLst>
      <p:ext uri="{BB962C8B-B14F-4D97-AF65-F5344CB8AC3E}">
        <p14:creationId xmlns:p14="http://schemas.microsoft.com/office/powerpoint/2010/main" val="2758831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14</a:t>
            </a:fld>
            <a:endParaRPr lang="en-US" sz="1200">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ea typeface="ＭＳ Ｐゴシック" pitchFamily="-105" charset="-128"/>
            </a:endParaRPr>
          </a:p>
        </p:txBody>
      </p:sp>
      <p:sp>
        <p:nvSpPr>
          <p:cNvPr id="9220" name="Slide Number Placeholder 3"/>
          <p:cNvSpPr txBox="1">
            <a:spLocks noGrp="1"/>
          </p:cNvSpPr>
          <p:nvPr/>
        </p:nvSpPr>
        <p:spPr bwMode="auto">
          <a:xfrm>
            <a:off x="3883852" y="8686801"/>
            <a:ext cx="2972547" cy="45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31" tIns="46516" rIns="93031" bIns="46516" anchor="b"/>
          <a:lstStyle>
            <a:lvl1pPr defTabSz="930275" eaLnBrk="0" hangingPunct="0">
              <a:defRPr sz="1600">
                <a:solidFill>
                  <a:schemeClr val="bg2"/>
                </a:solidFill>
                <a:latin typeface="Arial" charset="0"/>
                <a:ea typeface="ＭＳ Ｐゴシック" pitchFamily="-105" charset="-128"/>
              </a:defRPr>
            </a:lvl1pPr>
            <a:lvl2pPr marL="742950" indent="-285750" defTabSz="930275" eaLnBrk="0" hangingPunct="0">
              <a:defRPr sz="1600">
                <a:solidFill>
                  <a:schemeClr val="bg2"/>
                </a:solidFill>
                <a:latin typeface="Arial" charset="0"/>
                <a:ea typeface="ＭＳ Ｐゴシック" pitchFamily="-105" charset="-128"/>
              </a:defRPr>
            </a:lvl2pPr>
            <a:lvl3pPr marL="1143000" indent="-228600" defTabSz="930275" eaLnBrk="0" hangingPunct="0">
              <a:defRPr sz="1600">
                <a:solidFill>
                  <a:schemeClr val="bg2"/>
                </a:solidFill>
                <a:latin typeface="Arial" charset="0"/>
                <a:ea typeface="ＭＳ Ｐゴシック" pitchFamily="-105" charset="-128"/>
              </a:defRPr>
            </a:lvl3pPr>
            <a:lvl4pPr marL="1600200" indent="-228600" defTabSz="930275" eaLnBrk="0" hangingPunct="0">
              <a:defRPr sz="1600">
                <a:solidFill>
                  <a:schemeClr val="bg2"/>
                </a:solidFill>
                <a:latin typeface="Arial" charset="0"/>
                <a:ea typeface="ＭＳ Ｐゴシック" pitchFamily="-105" charset="-128"/>
              </a:defRPr>
            </a:lvl4pPr>
            <a:lvl5pPr marL="2057400" indent="-228600" defTabSz="930275" eaLnBrk="0" hangingPunct="0">
              <a:defRPr sz="1600">
                <a:solidFill>
                  <a:schemeClr val="bg2"/>
                </a:solidFill>
                <a:latin typeface="Arial" charset="0"/>
                <a:ea typeface="ＭＳ Ｐゴシック" pitchFamily="-105" charset="-128"/>
              </a:defRPr>
            </a:lvl5pPr>
            <a:lvl6pPr marL="25146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6pPr>
            <a:lvl7pPr marL="29718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7pPr>
            <a:lvl8pPr marL="34290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8pPr>
            <a:lvl9pPr marL="3886200" indent="-228600" defTabSz="930275" eaLnBrk="0" fontAlgn="base" hangingPunct="0">
              <a:spcBef>
                <a:spcPct val="0"/>
              </a:spcBef>
              <a:spcAft>
                <a:spcPct val="0"/>
              </a:spcAft>
              <a:defRPr sz="1600">
                <a:solidFill>
                  <a:schemeClr val="bg2"/>
                </a:solidFill>
                <a:latin typeface="Arial" charset="0"/>
                <a:ea typeface="ＭＳ Ｐゴシック" pitchFamily="-105" charset="-128"/>
              </a:defRPr>
            </a:lvl9pPr>
          </a:lstStyle>
          <a:p>
            <a:pPr algn="r" eaLnBrk="1" hangingPunct="1"/>
            <a:fld id="{7002CA95-03AD-44D9-B73D-06B3687FB041}" type="slidenum">
              <a:rPr lang="en-US" sz="1200">
                <a:solidFill>
                  <a:schemeClr val="tx1"/>
                </a:solidFill>
              </a:rPr>
              <a:pPr algn="r" eaLnBrk="1" hangingPunct="1"/>
              <a:t>15</a:t>
            </a:fld>
            <a:endParaRPr lang="en-US" sz="120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7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1" name="Picture 10"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rgbClr val="FFFFFF">
                    <a:alpha val="40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chemeClr val="tx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049340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4" name="Text Placeholder 14"/>
          <p:cNvSpPr>
            <a:spLocks noGrp="1"/>
          </p:cNvSpPr>
          <p:nvPr>
            <p:ph type="body" sz="quarter" idx="10" hasCustomPrompt="1"/>
          </p:nvPr>
        </p:nvSpPr>
        <p:spPr>
          <a:xfrm>
            <a:off x="6181344" y="3977640"/>
            <a:ext cx="2587752" cy="2462213"/>
          </a:xfrm>
        </p:spPr>
        <p:txBody>
          <a:bodyPr lIns="0" tIns="0" rIns="0" bIns="0">
            <a:noAutofit/>
          </a:bodyPr>
          <a:lstStyle>
            <a:lvl1pPr marL="0" indent="0" algn="r">
              <a:buNone/>
              <a:defRPr sz="16000" b="0" i="0" baseline="0">
                <a:ln>
                  <a:noFill/>
                </a:ln>
                <a:solidFill>
                  <a:srgbClr val="FFFFFF">
                    <a:alpha val="25000"/>
                  </a:srgb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val="384859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2369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458200" cy="685800"/>
          </a:xfrm>
        </p:spPr>
        <p:txBody>
          <a:bodyPr>
            <a:normAutofit/>
          </a:bodyPr>
          <a:lstStyle>
            <a:lvl1pPr>
              <a:defRPr sz="2600"/>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533400" y="990600"/>
            <a:ext cx="8458200" cy="5334000"/>
          </a:xfrm>
        </p:spPr>
        <p:txBody>
          <a:bodyPr/>
          <a:lstStyle>
            <a:lvl1pPr>
              <a:lnSpc>
                <a:spcPts val="1400"/>
              </a:lnSpc>
              <a:spcBef>
                <a:spcPts val="400"/>
              </a:spcBef>
              <a:spcAft>
                <a:spcPts val="0"/>
              </a:spcAft>
              <a:defRPr sz="1600"/>
            </a:lvl1pPr>
            <a:lvl2pPr>
              <a:lnSpc>
                <a:spcPts val="1400"/>
              </a:lnSpc>
              <a:spcBef>
                <a:spcPts val="400"/>
              </a:spcBef>
              <a:spcAft>
                <a:spcPts val="0"/>
              </a:spcAft>
              <a:defRPr sz="1400"/>
            </a:lvl2pPr>
            <a:lvl3pPr>
              <a:lnSpc>
                <a:spcPts val="1400"/>
              </a:lnSpc>
              <a:spcBef>
                <a:spcPts val="400"/>
              </a:spcBef>
              <a:spcAft>
                <a:spcPts val="0"/>
              </a:spcAft>
              <a:defRPr sz="12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8757639"/>
      </p:ext>
    </p:extLst>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2873459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20500014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9" name="Subtitle 2"/>
          <p:cNvSpPr>
            <a:spLocks noGrp="1"/>
          </p:cNvSpPr>
          <p:nvPr>
            <p:ph type="subTitle" idx="1" hasCustomPrompt="1"/>
          </p:nvPr>
        </p:nvSpPr>
        <p:spPr>
          <a:xfrm>
            <a:off x="3657600" y="914400"/>
            <a:ext cx="5029200" cy="411480"/>
          </a:xfrm>
          <a:prstGeom prst="rect">
            <a:avLst/>
          </a:prstGeom>
        </p:spPr>
        <p:txBody>
          <a:bodyPr>
            <a:noAutofit/>
          </a:bodyPr>
          <a:lstStyle>
            <a:lvl1pPr marL="0" indent="0" algn="l">
              <a:buNone/>
              <a:defRPr sz="2000" b="0" i="1">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a:t>
            </a:r>
          </a:p>
        </p:txBody>
      </p:sp>
      <p:sp>
        <p:nvSpPr>
          <p:cNvPr id="3" name="Text Placeholder 2"/>
          <p:cNvSpPr>
            <a:spLocks noGrp="1"/>
          </p:cNvSpPr>
          <p:nvPr>
            <p:ph type="body" sz="quarter" idx="10" hasCustomPrompt="1"/>
          </p:nvPr>
        </p:nvSpPr>
        <p:spPr>
          <a:xfrm>
            <a:off x="3657600" y="1371600"/>
            <a:ext cx="50292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600" b="0" i="0">
                <a:solidFill>
                  <a:srgbClr val="5A5A5A"/>
                </a:solidFill>
                <a:latin typeface="Arial"/>
                <a:cs typeface="Arial"/>
              </a:defRPr>
            </a:lvl1pPr>
            <a:lvl2pPr>
              <a:buFont typeface="Arial"/>
              <a:buChar char="•"/>
              <a:defRPr sz="1600" b="0" i="0">
                <a:solidFill>
                  <a:srgbClr val="5A5A5A"/>
                </a:solidFill>
                <a:latin typeface="Arial"/>
                <a:cs typeface="Arial"/>
              </a:defRPr>
            </a:lvl2pPr>
            <a:lvl3pPr>
              <a:buFont typeface="Arial"/>
              <a:buChar char="•"/>
              <a:defRPr sz="1600" b="0" i="0">
                <a:solidFill>
                  <a:srgbClr val="5A5A5A"/>
                </a:solidFill>
                <a:latin typeface="Arial"/>
                <a:cs typeface="Arial"/>
              </a:defRPr>
            </a:lvl3pPr>
            <a:lvl4pPr>
              <a:buFont typeface="Arial"/>
              <a:buChar char="•"/>
              <a:defRPr sz="1600" b="0" i="0">
                <a:solidFill>
                  <a:srgbClr val="5A5A5A"/>
                </a:solidFill>
                <a:latin typeface="Arial"/>
                <a:cs typeface="Arial"/>
              </a:defRPr>
            </a:lvl4pPr>
            <a:lvl5pPr>
              <a:buFont typeface="Arial"/>
              <a:buChar char="•"/>
              <a:defRPr sz="1600"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p>
        </p:txBody>
      </p:sp>
      <p:sp>
        <p:nvSpPr>
          <p:cNvPr id="14" name="Title 1"/>
          <p:cNvSpPr>
            <a:spLocks noGrp="1"/>
          </p:cNvSpPr>
          <p:nvPr>
            <p:ph type="title" hasCustomPrompt="1"/>
          </p:nvPr>
        </p:nvSpPr>
        <p:spPr>
          <a:xfrm>
            <a:off x="502920" y="3066116"/>
            <a:ext cx="2971800" cy="502920"/>
          </a:xfrm>
          <a:prstGeom prst="rect">
            <a:avLst/>
          </a:prstGeo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SLIDE TITLE</a:t>
            </a:r>
            <a:endParaRPr lang="en-US" dirty="0"/>
          </a:p>
        </p:txBody>
      </p:sp>
      <p:sp>
        <p:nvSpPr>
          <p:cNvPr id="7" name="Footer Placeholder 6"/>
          <p:cNvSpPr>
            <a:spLocks noGrp="1"/>
          </p:cNvSpPr>
          <p:nvPr>
            <p:ph type="ftr" sz="quarter" idx="12"/>
          </p:nvPr>
        </p:nvSpPr>
        <p:spPr/>
        <p:txBody>
          <a:bodyPr/>
          <a:lstStyle/>
          <a:p>
            <a:pPr algn="l">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b="1" dirty="0">
              <a:solidFill>
                <a:schemeClr val="tx1">
                  <a:lumMod val="75000"/>
                </a:schemeClr>
              </a:solidFill>
              <a:latin typeface="Arial" pitchFamily="34" charset="0"/>
              <a:ea typeface="ＭＳ Ｐゴシック"/>
            </a:endParaRPr>
          </a:p>
        </p:txBody>
      </p:sp>
    </p:spTree>
    <p:extLst>
      <p:ext uri="{BB962C8B-B14F-4D97-AF65-F5344CB8AC3E}">
        <p14:creationId xmlns:p14="http://schemas.microsoft.com/office/powerpoint/2010/main" val="3071416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sp>
        <p:nvSpPr>
          <p:cNvPr id="10" name="Footer Placeholder 9"/>
          <p:cNvSpPr>
            <a:spLocks noGrp="1"/>
          </p:cNvSpPr>
          <p:nvPr>
            <p:ph type="ftr" sz="quarter" idx="11"/>
          </p:nvPr>
        </p:nvSpPr>
        <p:spPr/>
        <p:txBody>
          <a:bodyPr/>
          <a:lstStyle/>
          <a:p>
            <a:pPr algn="l">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b="1" dirty="0">
              <a:solidFill>
                <a:schemeClr val="tx1">
                  <a:lumMod val="75000"/>
                </a:schemeClr>
              </a:solidFill>
              <a:latin typeface="Arial" pitchFamily="34" charset="0"/>
              <a:ea typeface="ＭＳ Ｐゴシック"/>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effectLst>
                  <a:outerShdw blurRad="127000" dist="38100" dir="2700000">
                    <a:srgbClr val="000000">
                      <a:alpha val="65000"/>
                    </a:srgbClr>
                  </a:outerShdw>
                </a:effectLst>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effectLst>
                  <a:outerShdw blurRad="127000" dist="38100" dir="2700000">
                    <a:srgbClr val="000000">
                      <a:alpha val="65000"/>
                    </a:srgbClr>
                  </a:outerShdw>
                </a:effectLst>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434343"/>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tx1"/>
            </a:solidFill>
            <a:prstDash val="solid"/>
            <a:round/>
            <a:headEnd type="none" w="med" len="med"/>
            <a:tailEnd type="none" w="med" len="med"/>
          </a:ln>
          <a:effectLst/>
        </p:spPr>
      </p:cxnSp>
      <p:pic>
        <p:nvPicPr>
          <p:cNvPr id="9" name="Picture 8"/>
          <p:cNvPicPr>
            <a:picLocks noChangeAspect="1"/>
          </p:cNvPicPr>
          <p:nvPr userDrawn="1"/>
        </p:nvPicPr>
        <p:blipFill>
          <a:blip r:embed="rId4"/>
          <a:stretch>
            <a:fillRect/>
          </a:stretch>
        </p:blipFill>
        <p:spPr>
          <a:xfrm>
            <a:off x="548931" y="6091236"/>
            <a:ext cx="2278856" cy="314325"/>
          </a:xfrm>
          <a:prstGeom prst="rect">
            <a:avLst/>
          </a:prstGeom>
        </p:spPr>
      </p:pic>
      <p:pic>
        <p:nvPicPr>
          <p:cNvPr id="12" name="Picture 11"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14" name="Text Placeholder 2"/>
          <p:cNvSpPr>
            <a:spLocks noGrp="1"/>
          </p:cNvSpPr>
          <p:nvPr>
            <p:ph type="body" sz="quarter" idx="10" hasCustomPrompt="1"/>
          </p:nvPr>
        </p:nvSpPr>
        <p:spPr>
          <a:xfrm>
            <a:off x="502920" y="1143000"/>
            <a:ext cx="82296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2480068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9" name="Text Placeholder 2"/>
          <p:cNvSpPr>
            <a:spLocks noGrp="1"/>
          </p:cNvSpPr>
          <p:nvPr>
            <p:ph type="body" sz="quarter" idx="10" hasCustomPrompt="1"/>
          </p:nvPr>
        </p:nvSpPr>
        <p:spPr>
          <a:xfrm>
            <a:off x="502920" y="1143000"/>
            <a:ext cx="8229600" cy="5257800"/>
          </a:xfrm>
        </p:spPr>
        <p:txBody>
          <a:bodyPr numCol="2" spcCol="457200">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6" name="Footer Placeholder 5"/>
          <p:cNvSpPr>
            <a:spLocks noGrp="1"/>
          </p:cNvSpPr>
          <p:nvPr>
            <p:ph type="ftr" sz="quarter" idx="11"/>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1558812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5029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269399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10" name="Text Placeholder 2"/>
          <p:cNvSpPr>
            <a:spLocks noGrp="1"/>
          </p:cNvSpPr>
          <p:nvPr>
            <p:ph type="body" sz="quarter" idx="10" hasCustomPrompt="1"/>
          </p:nvPr>
        </p:nvSpPr>
        <p:spPr>
          <a:xfrm>
            <a:off x="4617720" y="1143000"/>
            <a:ext cx="4114800" cy="52578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lvl1pPr>
            <a:lvl2pPr>
              <a:lnSpc>
                <a:spcPct val="105000"/>
              </a:lnSpc>
              <a:buFont typeface="Arial"/>
              <a:buChar char="•"/>
              <a:defRPr/>
            </a:lvl2pPr>
            <a:lvl3pPr>
              <a:lnSpc>
                <a:spcPct val="105000"/>
              </a:lnSpc>
              <a:buFont typeface="Arial"/>
              <a:buChar char="•"/>
              <a:defRPr/>
            </a:lvl3pPr>
            <a:lvl4pPr>
              <a:lnSpc>
                <a:spcPct val="105000"/>
              </a:lnSpc>
              <a:buFont typeface="Arial"/>
              <a:buChar char="•"/>
              <a:defRPr/>
            </a:lvl4pPr>
            <a:lvl5pPr>
              <a:lnSpc>
                <a:spcPct val="105000"/>
              </a:lnSpc>
              <a:buFont typeface="Arial"/>
              <a:buChar char="•"/>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12"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6" name="Footer Placeholder 5"/>
          <p:cNvSpPr>
            <a:spLocks noGrp="1"/>
          </p:cNvSpPr>
          <p:nvPr>
            <p:ph type="ftr" sz="quarter" idx="11"/>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3003202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02920" y="320040"/>
            <a:ext cx="8229600" cy="502920"/>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SHORT TITLE ALL CAP</a:t>
            </a:r>
            <a:endParaRPr lang="en-US" dirty="0"/>
          </a:p>
        </p:txBody>
      </p:sp>
      <p:sp>
        <p:nvSpPr>
          <p:cNvPr id="4" name="Footer Placeholder 3"/>
          <p:cNvSpPr>
            <a:spLocks noGrp="1"/>
          </p:cNvSpPr>
          <p:nvPr>
            <p:ph type="ftr" sz="quarter" idx="10"/>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2571114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7" name="Text Placeholder 2"/>
          <p:cNvSpPr>
            <a:spLocks noGrp="1"/>
          </p:cNvSpPr>
          <p:nvPr>
            <p:ph type="body" sz="quarter" idx="10" hasCustomPrompt="1"/>
          </p:nvPr>
        </p:nvSpPr>
        <p:spPr>
          <a:xfrm>
            <a:off x="502920" y="1463040"/>
            <a:ext cx="82296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a:p>
            <a:pPr lvl="0"/>
            <a:endParaRPr lang="en-US" dirty="0"/>
          </a:p>
        </p:txBody>
      </p:sp>
      <p:sp>
        <p:nvSpPr>
          <p:cNvPr id="9" name="Footer Placeholder 8"/>
          <p:cNvSpPr>
            <a:spLocks noGrp="1"/>
          </p:cNvSpPr>
          <p:nvPr>
            <p:ph type="ftr" sz="quarter" idx="12"/>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1250594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 Two Lines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2920" y="320040"/>
            <a:ext cx="8229600" cy="838691"/>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8" name="Text Placeholder 2"/>
          <p:cNvSpPr>
            <a:spLocks noGrp="1"/>
          </p:cNvSpPr>
          <p:nvPr>
            <p:ph type="body" sz="quarter" idx="11" hasCustomPrompt="1"/>
          </p:nvPr>
        </p:nvSpPr>
        <p:spPr>
          <a:xfrm>
            <a:off x="502920" y="1463040"/>
            <a:ext cx="8229600" cy="4800600"/>
          </a:xfrm>
        </p:spPr>
        <p:txBody>
          <a:bodyPr numCol="2" spcCol="457200">
            <a:noAutofit/>
          </a:bodyPr>
          <a:lstStyle>
            <a:lvl1pPr marL="0" marR="0" indent="0" algn="l" defTabSz="457200" rtl="0" eaLnBrk="1" fontAlgn="auto" latinLnBrk="0" hangingPunct="1">
              <a:lnSpc>
                <a:spcPct val="105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adipiscing elit, sed diam nonummy nibh euismod tincidunt ut laoreet dolore magna aliquam erat volutpat. Lorem ipsum dolor sit amet, consectetuer adipiscing elit, sed diam nonummy nibh euismod tincidunt ut laoreet dolore magna aliquam erat volutpat.</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smtClean="0"/>
              <a:t>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 Lorem ipsum dolor sit amet, consectetuer adipiscing elit, sed diam nonummy nibh euismod tincidunt ut laoreet dolore magna aliquam erat volutpat.</a:t>
            </a:r>
          </a:p>
          <a:p>
            <a:pPr lvl="0"/>
            <a:endParaRPr lang="en-US" dirty="0"/>
          </a:p>
        </p:txBody>
      </p:sp>
      <p:sp>
        <p:nvSpPr>
          <p:cNvPr id="7" name="Footer Placeholder 6"/>
          <p:cNvSpPr>
            <a:spLocks noGrp="1"/>
          </p:cNvSpPr>
          <p:nvPr>
            <p:ph type="ftr" sz="quarter" idx="13"/>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25757980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 Lef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chemeClr val="tx1"/>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5029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b="0" i="0">
                <a:solidFill>
                  <a:srgbClr val="5A5A5A"/>
                </a:solidFill>
                <a:latin typeface="Arial"/>
                <a:cs typeface="Arial"/>
              </a:defRPr>
            </a:lvl1pPr>
            <a:lvl2pPr>
              <a:lnSpc>
                <a:spcPct val="105000"/>
              </a:lnSpc>
              <a:buFont typeface="Arial"/>
              <a:buChar char="•"/>
              <a:defRPr b="0" i="0">
                <a:solidFill>
                  <a:srgbClr val="5A5A5A"/>
                </a:solidFill>
                <a:latin typeface="Arial"/>
                <a:cs typeface="Arial"/>
              </a:defRPr>
            </a:lvl2pPr>
            <a:lvl3pPr>
              <a:lnSpc>
                <a:spcPct val="105000"/>
              </a:lnSpc>
              <a:buFont typeface="Arial"/>
              <a:buChar char="•"/>
              <a:defRPr b="0" i="0">
                <a:solidFill>
                  <a:srgbClr val="5A5A5A"/>
                </a:solidFill>
                <a:latin typeface="Arial"/>
                <a:cs typeface="Arial"/>
              </a:defRPr>
            </a:lvl3pPr>
            <a:lvl4pPr>
              <a:lnSpc>
                <a:spcPct val="105000"/>
              </a:lnSpc>
              <a:buFont typeface="Arial"/>
              <a:buChar char="•"/>
              <a:defRPr b="0" i="0">
                <a:solidFill>
                  <a:srgbClr val="5A5A5A"/>
                </a:solidFill>
                <a:latin typeface="Arial"/>
                <a:cs typeface="Arial"/>
              </a:defRPr>
            </a:lvl4pPr>
            <a:lvl5pPr>
              <a:lnSpc>
                <a:spcPct val="105000"/>
              </a:lnSpc>
              <a:buFont typeface="Arial"/>
              <a:buChar char="•"/>
              <a:defRPr b="0" i="0">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8984937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umn Righ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10" name="Text Placeholder 2"/>
          <p:cNvSpPr>
            <a:spLocks noGrp="1"/>
          </p:cNvSpPr>
          <p:nvPr>
            <p:ph type="body" sz="quarter" idx="10" hasCustomPrompt="1"/>
          </p:nvPr>
        </p:nvSpPr>
        <p:spPr>
          <a:xfrm>
            <a:off x="4617720" y="1463040"/>
            <a:ext cx="4114800" cy="4800600"/>
          </a:xfrm>
        </p:spPr>
        <p:txBody>
          <a:bodyPr>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a:solidFill>
                  <a:srgbClr val="5A5A5A"/>
                </a:solidFill>
                <a:latin typeface="Arial"/>
                <a:cs typeface="Arial"/>
              </a:defRPr>
            </a:lvl1pPr>
            <a:lvl2pPr>
              <a:lnSpc>
                <a:spcPct val="105000"/>
              </a:lnSpc>
              <a:buFont typeface="Arial"/>
              <a:buChar char="•"/>
              <a:defRPr>
                <a:solidFill>
                  <a:srgbClr val="5A5A5A"/>
                </a:solidFill>
                <a:latin typeface="Arial"/>
                <a:cs typeface="Arial"/>
              </a:defRPr>
            </a:lvl2pPr>
            <a:lvl3pPr>
              <a:lnSpc>
                <a:spcPct val="105000"/>
              </a:lnSpc>
              <a:buFont typeface="Arial"/>
              <a:buChar char="•"/>
              <a:defRPr>
                <a:solidFill>
                  <a:srgbClr val="5A5A5A"/>
                </a:solidFill>
                <a:latin typeface="Arial"/>
                <a:cs typeface="Arial"/>
              </a:defRPr>
            </a:lvl3pPr>
            <a:lvl4pPr>
              <a:lnSpc>
                <a:spcPct val="105000"/>
              </a:lnSpc>
              <a:buFont typeface="Arial"/>
              <a:buChar char="•"/>
              <a:defRPr>
                <a:solidFill>
                  <a:srgbClr val="5A5A5A"/>
                </a:solidFill>
                <a:latin typeface="Arial"/>
                <a:cs typeface="Arial"/>
              </a:defRPr>
            </a:lvl4pPr>
            <a:lvl5pPr>
              <a:lnSpc>
                <a:spcPct val="105000"/>
              </a:lnSpc>
              <a:buFont typeface="Arial"/>
              <a:buChar char="•"/>
              <a:defRPr>
                <a:solidFill>
                  <a:srgbClr val="5A5A5A"/>
                </a:solidFill>
                <a:latin typeface="Arial"/>
                <a:cs typeface="Arial"/>
              </a:defRPr>
            </a:lvl5pPr>
          </a:lstStyle>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marL="0" marR="0" lvl="0" indent="0" algn="l" defTabSz="457200" rtl="0" eaLnBrk="1" fontAlgn="auto" latinLnBrk="0" hangingPunct="1">
              <a:lnSpc>
                <a:spcPct val="100000"/>
              </a:lnSpc>
              <a:spcBef>
                <a:spcPts val="0"/>
              </a:spcBef>
              <a:spcAft>
                <a:spcPts val="800"/>
              </a:spcAft>
              <a:buClr>
                <a:schemeClr val="tx1"/>
              </a:buClr>
              <a:buSzTx/>
              <a:buFont typeface="Wingdings" charset="2"/>
              <a:buNone/>
              <a:tabLst/>
              <a:defRPr/>
            </a:pP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a:t>
            </a:r>
          </a:p>
        </p:txBody>
      </p:sp>
      <p:sp>
        <p:nvSpPr>
          <p:cNvPr id="6" name="Footer Placeholder 5"/>
          <p:cNvSpPr>
            <a:spLocks noGrp="1"/>
          </p:cNvSpPr>
          <p:nvPr>
            <p:ph type="ftr" sz="quarter" idx="12"/>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35978973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Graphic">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502920" y="320040"/>
            <a:ext cx="8229600" cy="841248"/>
          </a:xfrm>
        </p:spPr>
        <p:txBody>
          <a:bodyPr lIns="0" tIns="0" rIns="0" bIns="0" anchor="b">
            <a:noAutofit/>
          </a:bodyPr>
          <a:lstStyle>
            <a:lvl1pPr>
              <a:lnSpc>
                <a:spcPct val="90000"/>
              </a:lnSpc>
              <a:defRPr sz="2600" b="1" i="0" baseline="0">
                <a:solidFill>
                  <a:srgbClr val="355F99"/>
                </a:solidFill>
                <a:latin typeface="Arial"/>
                <a:cs typeface="Arial"/>
              </a:defRPr>
            </a:lvl1pPr>
          </a:lstStyle>
          <a:p>
            <a:r>
              <a:rPr lang="en-US" dirty="0" smtClean="0"/>
              <a:t>Long title </a:t>
            </a:r>
            <a:br>
              <a:rPr lang="en-US" dirty="0" smtClean="0"/>
            </a:br>
            <a:r>
              <a:rPr lang="en-US" dirty="0" smtClean="0"/>
              <a:t>sentence case</a:t>
            </a:r>
            <a:endParaRPr lang="en-US" dirty="0"/>
          </a:p>
        </p:txBody>
      </p:sp>
      <p:sp>
        <p:nvSpPr>
          <p:cNvPr id="5" name="Footer Placeholder 4"/>
          <p:cNvSpPr>
            <a:spLocks noGrp="1"/>
          </p:cNvSpPr>
          <p:nvPr>
            <p:ph type="ftr" sz="quarter" idx="11"/>
          </p:nvPr>
        </p:nvSpPr>
        <p:spPr/>
        <p:txBody>
          <a:body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spTree>
    <p:extLst>
      <p:ext uri="{BB962C8B-B14F-4D97-AF65-F5344CB8AC3E}">
        <p14:creationId xmlns:p14="http://schemas.microsoft.com/office/powerpoint/2010/main" val="406038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20000"/>
                    <a:lumOff val="8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6" name="Picture 5"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0691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outerShdw blurRad="127000" dist="38100" dir="2700000">
                    <a:srgbClr val="000000">
                      <a:alpha val="65000"/>
                    </a:srgbClr>
                  </a:outerShdw>
                </a:effectLst>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4" name="Picture 3"/>
          <p:cNvPicPr>
            <a:picLocks noChangeAspect="1"/>
          </p:cNvPicPr>
          <p:nvPr userDrawn="1"/>
        </p:nvPicPr>
        <p:blipFill>
          <a:blip r:embed="rId4"/>
          <a:stretch>
            <a:fillRect/>
          </a:stretch>
        </p:blipFill>
        <p:spPr>
          <a:xfrm>
            <a:off x="548931" y="6091236"/>
            <a:ext cx="2278856" cy="314325"/>
          </a:xfrm>
          <a:prstGeom prst="rect">
            <a:avLst/>
          </a:prstGeom>
        </p:spPr>
      </p:pic>
      <p:pic>
        <p:nvPicPr>
          <p:cNvPr id="6" name="Picture 5" descr="Sapient Nitro box orange.ai"/>
          <p:cNvPicPr>
            <a:picLocks noChangeAspect="1"/>
          </p:cNvPicPr>
          <p:nvPr userDrawn="1"/>
        </p:nvPicPr>
        <p:blipFill>
          <a:blip r:embed="rId5">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effectLst/>
                <a:latin typeface="Arial"/>
                <a:cs typeface="Arial"/>
              </a:defRPr>
            </a:lvl1pPr>
          </a:lstStyle>
          <a:p>
            <a:r>
              <a:rPr lang="en-US" dirty="0" smtClean="0"/>
              <a:t>THANK YOU</a:t>
            </a:r>
            <a:endParaRPr lang="en-US" dirty="0"/>
          </a:p>
        </p:txBody>
      </p:sp>
      <p:pic>
        <p:nvPicPr>
          <p:cNvPr id="6" name="Picture 5" descr="SapientGM_Logo_White.png"/>
          <p:cNvPicPr>
            <a:picLocks noChangeAspect="1"/>
          </p:cNvPicPr>
          <p:nvPr userDrawn="1"/>
        </p:nvPicPr>
        <p:blipFill>
          <a:blip r:embed="rId3"/>
          <a:stretch>
            <a:fillRect/>
          </a:stretch>
        </p:blipFill>
        <p:spPr>
          <a:xfrm>
            <a:off x="527008" y="6142037"/>
            <a:ext cx="2286000" cy="314325"/>
          </a:xfrm>
          <a:prstGeom prst="rect">
            <a:avLst/>
          </a:prstGeom>
        </p:spPr>
      </p:pic>
      <p:pic>
        <p:nvPicPr>
          <p:cNvPr id="8" name="Picture 7"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5943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ack Cov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143000" y="3886200"/>
            <a:ext cx="4000500" cy="553998"/>
          </a:xfrm>
          <a:prstGeom prst="rect">
            <a:avLst/>
          </a:prstGeom>
        </p:spPr>
        <p:txBody>
          <a:bodyPr lIns="0" rIns="0">
            <a:noAutofit/>
          </a:bodyPr>
          <a:lstStyle>
            <a:lvl1pPr>
              <a:defRPr sz="3000" b="1" i="0">
                <a:solidFill>
                  <a:srgbClr val="FFFFFF"/>
                </a:solidFill>
                <a:latin typeface="Arial"/>
                <a:cs typeface="Arial"/>
              </a:defRPr>
            </a:lvl1pPr>
          </a:lstStyle>
          <a:p>
            <a:r>
              <a:rPr lang="en-US" dirty="0" smtClean="0"/>
              <a:t>THANK YOU</a:t>
            </a:r>
            <a:endParaRPr lang="en-US" dirty="0"/>
          </a:p>
        </p:txBody>
      </p:sp>
      <p:pic>
        <p:nvPicPr>
          <p:cNvPr id="3" name="Picture 2"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Tree>
    <p:extLst>
      <p:ext uri="{BB962C8B-B14F-4D97-AF65-F5344CB8AC3E}">
        <p14:creationId xmlns:p14="http://schemas.microsoft.com/office/powerpoint/2010/main" val="150594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DEDEDE"/>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7" name="Picture 6" descr="Sapient Nitro box orange.ai"/>
          <p:cNvPicPr>
            <a:picLocks noChangeAspect="1"/>
          </p:cNvPicPr>
          <p:nvPr userDrawn="1"/>
        </p:nvPicPr>
        <p:blipFill>
          <a:blip r:embed="rId4">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6585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300354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br>
              <a:rPr lang="en-US" dirty="0" smtClean="0"/>
            </a:br>
            <a:r>
              <a:rPr lang="en-US" dirty="0" smtClean="0"/>
              <a:t>Two lines max and no subtitle.</a:t>
            </a:r>
            <a:endParaRPr lang="en-US" dirty="0"/>
          </a:p>
        </p:txBody>
      </p:sp>
      <p:pic>
        <p:nvPicPr>
          <p:cNvPr id="5" name="Picture 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7"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chemeClr val="bg1">
                    <a:lumMod val="40000"/>
                    <a:lumOff val="60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11" name="Picture 10"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402069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lue Cover Option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571500" y="2588438"/>
            <a:ext cx="8001000" cy="1325880"/>
          </a:xfrm>
        </p:spPr>
        <p:txBody>
          <a:bodyPr lIns="0" tIns="0" rIns="0" bIns="0" anchor="b">
            <a:noAutofit/>
          </a:bodyPr>
          <a:lstStyle>
            <a:lvl1pPr algn="ctr">
              <a:defRPr sz="3200" b="1" i="0" cap="all">
                <a:solidFill>
                  <a:srgbClr val="FFFFFF"/>
                </a:solidFill>
                <a:latin typeface="Arial"/>
                <a:cs typeface="Arial"/>
              </a:defRPr>
            </a:lvl1pPr>
          </a:lstStyle>
          <a:p>
            <a:r>
              <a:rPr lang="en-US" dirty="0" smtClean="0"/>
              <a:t>Title of the presentation</a:t>
            </a:r>
            <a:endParaRPr lang="en-US" dirty="0"/>
          </a:p>
        </p:txBody>
      </p:sp>
      <p:sp>
        <p:nvSpPr>
          <p:cNvPr id="11" name="Subtitle 2"/>
          <p:cNvSpPr>
            <a:spLocks noGrp="1"/>
          </p:cNvSpPr>
          <p:nvPr>
            <p:ph type="subTitle" idx="1" hasCustomPrompt="1"/>
          </p:nvPr>
        </p:nvSpPr>
        <p:spPr>
          <a:xfrm>
            <a:off x="571500" y="4139912"/>
            <a:ext cx="8001000" cy="320040"/>
          </a:xfrm>
        </p:spPr>
        <p:txBody>
          <a:bodyPr lIns="0" tIns="0" rIns="0" bIns="0">
            <a:noAutofit/>
          </a:bodyPr>
          <a:lstStyle>
            <a:lvl1pPr marL="0" indent="0" algn="ctr">
              <a:buNone/>
              <a:defRPr sz="1800" b="0" i="1">
                <a:solidFill>
                  <a:srgbClr val="FFFF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 </a:t>
            </a:r>
            <a:endParaRPr lang="en-US" dirty="0"/>
          </a:p>
        </p:txBody>
      </p:sp>
      <p:pic>
        <p:nvPicPr>
          <p:cNvPr id="15" name="Picture 14" descr="SapientGM_Logo_White.png"/>
          <p:cNvPicPr>
            <a:picLocks noChangeAspect="1"/>
          </p:cNvPicPr>
          <p:nvPr userDrawn="1"/>
        </p:nvPicPr>
        <p:blipFill>
          <a:blip r:embed="rId3"/>
          <a:stretch>
            <a:fillRect/>
          </a:stretch>
        </p:blipFill>
        <p:spPr>
          <a:xfrm>
            <a:off x="527008" y="6142037"/>
            <a:ext cx="2286000" cy="314325"/>
          </a:xfrm>
          <a:prstGeom prst="rect">
            <a:avLst/>
          </a:prstGeom>
        </p:spPr>
      </p:pic>
      <p:sp>
        <p:nvSpPr>
          <p:cNvPr id="22" name="Text Placeholder 14"/>
          <p:cNvSpPr>
            <a:spLocks noGrp="1"/>
          </p:cNvSpPr>
          <p:nvPr>
            <p:ph type="body" sz="quarter" idx="11" hasCustomPrompt="1"/>
          </p:nvPr>
        </p:nvSpPr>
        <p:spPr>
          <a:xfrm>
            <a:off x="571500" y="4762500"/>
            <a:ext cx="8001000" cy="457200"/>
          </a:xfrm>
        </p:spPr>
        <p:txBody>
          <a:bodyPr lIns="0" tIns="0" rIns="0" bIns="0">
            <a:noAutofit/>
          </a:bodyPr>
          <a:lstStyle>
            <a:lvl1pPr marL="0" indent="0" algn="ctr">
              <a:buNone/>
              <a:defRPr sz="1800" b="1" i="0">
                <a:ln>
                  <a:noFill/>
                </a:ln>
                <a:solidFill>
                  <a:srgbClr val="BDBDBD"/>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Month 2013</a:t>
            </a:r>
          </a:p>
        </p:txBody>
      </p:sp>
      <p:cxnSp>
        <p:nvCxnSpPr>
          <p:cNvPr id="8" name="Straight Connector 7"/>
          <p:cNvCxnSpPr/>
          <p:nvPr userDrawn="1"/>
        </p:nvCxnSpPr>
        <p:spPr bwMode="auto">
          <a:xfrm>
            <a:off x="1835150" y="4644657"/>
            <a:ext cx="5486400" cy="0"/>
          </a:xfrm>
          <a:prstGeom prst="line">
            <a:avLst/>
          </a:prstGeom>
          <a:solidFill>
            <a:schemeClr val="accent1"/>
          </a:solidFill>
          <a:ln w="6350" cap="flat" cmpd="sng" algn="ctr">
            <a:solidFill>
              <a:schemeClr val="accent4"/>
            </a:solidFill>
            <a:prstDash val="solid"/>
            <a:round/>
            <a:headEnd type="none" w="med" len="med"/>
            <a:tailEnd type="none" w="med" len="med"/>
          </a:ln>
          <a:effectLst/>
        </p:spPr>
      </p:cxnSp>
      <p:pic>
        <p:nvPicPr>
          <p:cNvPr id="9" name="Picture 8" descr="top-brand-white.png"/>
          <p:cNvPicPr>
            <a:picLocks noChangeAspect="1"/>
          </p:cNvPicPr>
          <p:nvPr userDrawn="1"/>
        </p:nvPicPr>
        <p:blipFill>
          <a:blip r:embed="rId4"/>
          <a:stretch>
            <a:fillRect/>
          </a:stretch>
        </p:blipFill>
        <p:spPr>
          <a:xfrm>
            <a:off x="1104900" y="0"/>
            <a:ext cx="985911" cy="950976"/>
          </a:xfrm>
          <a:prstGeom prst="rect">
            <a:avLst/>
          </a:prstGeom>
        </p:spPr>
      </p:pic>
    </p:spTree>
    <p:extLst>
      <p:ext uri="{BB962C8B-B14F-4D97-AF65-F5344CB8AC3E}">
        <p14:creationId xmlns:p14="http://schemas.microsoft.com/office/powerpoint/2010/main" val="363658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1164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Light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01</a:t>
            </a:r>
          </a:p>
        </p:txBody>
      </p:sp>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9340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ark Blue Divider">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43000" y="3154680"/>
            <a:ext cx="7315200" cy="594360"/>
          </a:xfrm>
          <a:prstGeom prst="rect">
            <a:avLst/>
          </a:prstGeom>
        </p:spPr>
        <p:txBody>
          <a:bodyPr lIns="0" tIns="0" rIns="0" bIns="0">
            <a:noAutofit/>
          </a:bodyPr>
          <a:lstStyle>
            <a:lvl1pPr>
              <a:defRPr sz="3600" b="1" i="0" spc="-80">
                <a:solidFill>
                  <a:srgbClr val="FFFFFF"/>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1143000" y="3886200"/>
            <a:ext cx="7315200" cy="292388"/>
          </a:xfrm>
        </p:spPr>
        <p:txBody>
          <a:bodyPr lIns="0" tIns="0" rIns="0" bIns="0">
            <a:noAutofit/>
          </a:bodyPr>
          <a:lstStyle>
            <a:lvl1pPr marL="0" indent="0" algn="l">
              <a:buNone/>
              <a:defRPr sz="1700" b="0" i="1">
                <a:solidFill>
                  <a:schemeClr val="bg1">
                    <a:lumMod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pic>
        <p:nvPicPr>
          <p:cNvPr id="6" name="Picture 5" descr="Sapient Nitro box orange.ai"/>
          <p:cNvPicPr>
            <a:picLocks noChangeAspect="1"/>
          </p:cNvPicPr>
          <p:nvPr userDrawn="1"/>
        </p:nvPicPr>
        <p:blipFill>
          <a:blip r:embed="rId3">
            <a:extLst>
              <a:ext uri="{28A0092B-C50C-407E-A947-70E740481C1C}">
                <a14:useLocalDpi xmlns:a14="http://schemas.microsoft.com/office/drawing/2010/main" val="0"/>
              </a:ext>
            </a:extLst>
          </a:blip>
          <a:srcRect l="36633" t="46297" r="55067" b="43333"/>
          <a:stretch>
            <a:fillRect/>
          </a:stretch>
        </p:blipFill>
        <p:spPr bwMode="auto">
          <a:xfrm>
            <a:off x="1104900" y="0"/>
            <a:ext cx="987677"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0" hasCustomPrompt="1"/>
          </p:nvPr>
        </p:nvSpPr>
        <p:spPr>
          <a:xfrm>
            <a:off x="6184900" y="3975100"/>
            <a:ext cx="2585720" cy="2462213"/>
          </a:xfrm>
        </p:spPr>
        <p:txBody>
          <a:bodyPr lIns="0" tIns="0" rIns="0" bIns="0">
            <a:noAutofit/>
          </a:bodyPr>
          <a:lstStyle>
            <a:lvl1pPr marL="0" indent="0" algn="r">
              <a:buNone/>
              <a:defRPr sz="16000" b="0" i="0" baseline="0">
                <a:ln>
                  <a:noFill/>
                </a:ln>
                <a:solidFill>
                  <a:schemeClr val="tx1">
                    <a:alpha val="25000"/>
                  </a:schemeClr>
                </a:solidFill>
                <a:latin typeface="Arial"/>
                <a:cs typeface="Arial"/>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02</a:t>
            </a:r>
          </a:p>
        </p:txBody>
      </p:sp>
    </p:spTree>
    <p:extLst>
      <p:ext uri="{BB962C8B-B14F-4D97-AF65-F5344CB8AC3E}">
        <p14:creationId xmlns:p14="http://schemas.microsoft.com/office/powerpoint/2010/main" val="3848598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2.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theme" Target="../theme/theme2.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3.jp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8.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9.xml"/><Relationship Id="rId5" Type="http://schemas.openxmlformats.org/officeDocument/2006/relationships/image" Target="../media/image3.jp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3.jp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7.xml"/><Relationship Id="rId7" Type="http://schemas.openxmlformats.org/officeDocument/2006/relationships/image" Target="../media/image1.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image" Target="../media/image3.jp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3.jp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srcRect/>
          <a:stretch>
            <a:fillRect/>
          </a:stretch>
        </a:blip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sp>
        <p:nvSpPr>
          <p:cNvPr id="5123"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p>
            <a:pPr lvl="0"/>
            <a:r>
              <a:rPr lang="en-US" dirty="0"/>
              <a:t>Click to edit Master text </a:t>
            </a:r>
            <a:r>
              <a:rPr lang="en-US" dirty="0" smtClean="0"/>
              <a:t>styles</a:t>
            </a:r>
          </a:p>
          <a:p>
            <a:pPr lvl="1"/>
            <a:r>
              <a:rPr lang="en-US" dirty="0" smtClean="0"/>
              <a:t>Second level</a:t>
            </a:r>
            <a:endParaRPr lang="en-US" dirty="0"/>
          </a:p>
          <a:p>
            <a:pPr lvl="2"/>
            <a:r>
              <a:rPr lang="en-US" dirty="0" smtClean="0"/>
              <a:t>Third level</a:t>
            </a:r>
            <a:endParaRPr lang="en-US" dirty="0"/>
          </a:p>
          <a:p>
            <a:pPr lvl="3"/>
            <a:r>
              <a:rPr lang="en-US" dirty="0"/>
              <a:t>Fourth level</a:t>
            </a:r>
          </a:p>
          <a:p>
            <a:pPr lvl="4"/>
            <a:r>
              <a:rPr lang="en-US" dirty="0"/>
              <a:t>Fifth level</a:t>
            </a:r>
          </a:p>
        </p:txBody>
      </p:sp>
      <p:sp>
        <p:nvSpPr>
          <p:cNvPr id="11" name="Footer Placeholder 4"/>
          <p:cNvSpPr>
            <a:spLocks noGrp="1"/>
          </p:cNvSpPr>
          <p:nvPr>
            <p:ph type="ftr" sz="quarter" idx="3"/>
          </p:nvPr>
        </p:nvSpPr>
        <p:spPr>
          <a:xfrm>
            <a:off x="2070100" y="6616700"/>
            <a:ext cx="4038600" cy="168275"/>
          </a:xfrm>
          <a:prstGeom prst="rect">
            <a:avLst/>
          </a:prstGeom>
        </p:spPr>
        <p:txBody>
          <a:bodyPr vert="horz" lIns="0" tIns="0" rIns="0" bIns="0" rtlCol="0" anchor="ctr"/>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pic>
        <p:nvPicPr>
          <p:cNvPr id="9" name="Picture 11" descr="SapientGM_Logo_CMYK.png"/>
          <p:cNvPicPr>
            <a:picLocks noChangeAspect="1"/>
          </p:cNvPicPr>
          <p:nvPr userDrawn="1"/>
        </p:nvPicPr>
        <p:blipFill>
          <a:blip r:embed="rId10" cstate="print"/>
          <a:srcRect/>
          <a:stretch>
            <a:fillRect/>
          </a:stretch>
        </p:blipFill>
        <p:spPr bwMode="auto">
          <a:xfrm>
            <a:off x="533400" y="6553200"/>
            <a:ext cx="1447800" cy="203200"/>
          </a:xfrm>
          <a:prstGeom prst="rect">
            <a:avLst/>
          </a:prstGeom>
          <a:noFill/>
          <a:ln w="9525">
            <a:noFill/>
            <a:miter lim="800000"/>
            <a:headEnd/>
            <a:tailEnd/>
          </a:ln>
        </p:spPr>
      </p:pic>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9" r:id="rId1"/>
    <p:sldLayoutId id="2147483790" r:id="rId2"/>
    <p:sldLayoutId id="2147483794" r:id="rId3"/>
    <p:sldLayoutId id="2147483795" r:id="rId4"/>
    <p:sldLayoutId id="2147483743" r:id="rId5"/>
    <p:sldLayoutId id="2147483775" r:id="rId6"/>
    <p:sldLayoutId id="2147483806" r:id="rId7"/>
  </p:sldLayoutIdLst>
  <p:hf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kern="1200">
          <a:solidFill>
            <a:schemeClr val="bg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6147"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b="1" dirty="0">
              <a:solidFill>
                <a:schemeClr val="tx1">
                  <a:lumMod val="75000"/>
                </a:schemeClr>
              </a:solidFill>
              <a:latin typeface="Arial" pitchFamily="34" charset="0"/>
              <a:ea typeface="ＭＳ Ｐゴシック"/>
            </a:endParaRPr>
          </a:p>
        </p:txBody>
      </p:sp>
      <p:sp>
        <p:nvSpPr>
          <p:cNvPr id="15"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13"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 id="2147483796" r:id="rId3"/>
    <p:sldLayoutId id="2147483797" r:id="rId4"/>
    <p:sldLayoutId id="2147483748" r:id="rId5"/>
    <p:sldLayoutId id="2147483777" r:id="rId6"/>
    <p:sldLayoutId id="2147483799" r:id="rId7"/>
    <p:sldLayoutId id="2147483802" r:id="rId8"/>
    <p:sldLayoutId id="2147483805" r:id="rId9"/>
    <p:sldLayoutId id="2147483807" r:id="rId10"/>
  </p:sldLayoutIdLst>
  <p:hf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502920" y="914400"/>
            <a:ext cx="8229600" cy="54864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b="1" dirty="0">
              <a:solidFill>
                <a:schemeClr val="tx1">
                  <a:lumMod val="75000"/>
                </a:schemeClr>
              </a:solidFill>
              <a:latin typeface="Arial" pitchFamily="34" charset="0"/>
              <a:ea typeface="ＭＳ Ｐゴシック"/>
            </a:endParaRPr>
          </a:p>
        </p:txBody>
      </p:sp>
      <p:sp>
        <p:nvSpPr>
          <p:cNvPr id="10" name="Title Placeholder 1"/>
          <p:cNvSpPr>
            <a:spLocks noGrp="1"/>
          </p:cNvSpPr>
          <p:nvPr>
            <p:ph type="title"/>
          </p:nvPr>
        </p:nvSpPr>
        <p:spPr bwMode="auto">
          <a:xfrm>
            <a:off x="502920" y="320040"/>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p>
            <a:pPr lvl="0"/>
            <a:r>
              <a:rPr lang="en-US" dirty="0" smtClean="0"/>
              <a:t>Click to edit Master title style</a:t>
            </a:r>
            <a:endParaRPr lang="en-US" dirty="0"/>
          </a:p>
        </p:txBody>
      </p:sp>
      <p:pic>
        <p:nvPicPr>
          <p:cNvPr id="11"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601555609"/>
      </p:ext>
    </p:extLst>
  </p:cSld>
  <p:clrMap bg1="lt1" tx1="dk1" bg2="lt2" tx2="dk2" accent1="accent1" accent2="accent2" accent3="accent3" accent4="accent4" accent5="accent5" accent6="accent6" hlink="hlink" folHlink="folHlink"/>
  <p:sldLayoutIdLst>
    <p:sldLayoutId id="2147483768" r:id="rId1"/>
  </p:sldLayoutIdLst>
  <p:hf hdr="0" dt="0"/>
  <p:txStyles>
    <p:titleStyle>
      <a:lvl1pPr algn="l" defTabSz="457200" rtl="0" eaLnBrk="1" latinLnBrk="0" hangingPunct="1">
        <a:spcBef>
          <a:spcPct val="0"/>
        </a:spcBef>
        <a:buNone/>
        <a:defRPr sz="2600" b="1" i="0" kern="1200" spc="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1pPr>
      <a:lvl2pPr marL="466344"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chemeClr val="bg1"/>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baseline="0">
          <a:solidFill>
            <a:schemeClr val="bg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1417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02920" y="2692400"/>
            <a:ext cx="8229600" cy="3429000"/>
          </a:xfrm>
          <a:prstGeom prst="rect">
            <a:avLst/>
          </a:prstGeom>
        </p:spPr>
        <p:txBody>
          <a:bodyPr vert="horz" lIns="91440" tIns="45720" rIns="91440" bIns="45720" rtlCol="0">
            <a:normAutofit/>
          </a:bodyPr>
          <a:lstStyle/>
          <a:p>
            <a:pPr lvl="0"/>
            <a:r>
              <a:rPr lang="en-US" dirty="0" err="1" smtClean="0"/>
              <a:t>Lorem</a:t>
            </a:r>
            <a:r>
              <a:rPr lang="en-US" dirty="0" smtClean="0"/>
              <a:t> </a:t>
            </a:r>
            <a:r>
              <a:rPr lang="en-US" dirty="0" err="1" smtClean="0"/>
              <a:t>ipsum</a:t>
            </a:r>
            <a:r>
              <a:rPr lang="en-US" dirty="0" smtClean="0"/>
              <a:t> </a:t>
            </a:r>
            <a:r>
              <a:rPr lang="en-US" dirty="0" err="1" smtClean="0"/>
              <a:t>dolorLorem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consectetuer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sed</a:t>
            </a:r>
            <a:r>
              <a:rPr lang="en-US" dirty="0" smtClean="0"/>
              <a:t> </a:t>
            </a:r>
            <a:r>
              <a:rPr lang="en-US" dirty="0" err="1" smtClean="0"/>
              <a:t>diam</a:t>
            </a:r>
            <a:r>
              <a:rPr lang="en-US" dirty="0" smtClean="0"/>
              <a:t> </a:t>
            </a:r>
            <a:r>
              <a:rPr lang="en-US" dirty="0" err="1" smtClean="0"/>
              <a:t>nonummy</a:t>
            </a:r>
            <a:r>
              <a:rPr lang="en-US" dirty="0" smtClean="0"/>
              <a:t> </a:t>
            </a:r>
            <a:r>
              <a:rPr lang="en-US" dirty="0" err="1" smtClean="0"/>
              <a:t>nibh</a:t>
            </a:r>
            <a:r>
              <a:rPr lang="en-US" dirty="0" smtClean="0"/>
              <a:t> </a:t>
            </a:r>
            <a:r>
              <a:rPr lang="en-US" dirty="0" err="1" smtClean="0"/>
              <a:t>euismod</a:t>
            </a:r>
            <a:r>
              <a:rPr lang="en-US" dirty="0" smtClean="0"/>
              <a:t> </a:t>
            </a:r>
            <a:r>
              <a:rPr lang="en-US" dirty="0" err="1" smtClean="0"/>
              <a:t>tincidunt</a:t>
            </a:r>
            <a:r>
              <a:rPr lang="en-US" dirty="0" smtClean="0"/>
              <a:t> </a:t>
            </a:r>
            <a:r>
              <a:rPr lang="en-US" dirty="0" err="1" smtClean="0"/>
              <a:t>ut</a:t>
            </a:r>
            <a:r>
              <a:rPr lang="en-US" dirty="0" smtClean="0"/>
              <a:t> </a:t>
            </a:r>
            <a:r>
              <a:rPr lang="en-US" dirty="0" err="1" smtClean="0"/>
              <a:t>laoreet</a:t>
            </a:r>
            <a:r>
              <a:rPr lang="en-US" dirty="0" smtClean="0"/>
              <a:t> </a:t>
            </a:r>
            <a:r>
              <a:rPr lang="en-US" dirty="0" err="1" smtClean="0"/>
              <a:t>dolore</a:t>
            </a:r>
            <a:r>
              <a:rPr lang="en-US" dirty="0" smtClean="0"/>
              <a:t> magna </a:t>
            </a:r>
            <a:r>
              <a:rPr lang="en-US" dirty="0" err="1" smtClean="0"/>
              <a:t>aliquam</a:t>
            </a:r>
            <a:r>
              <a:rPr lang="en-US" dirty="0" smtClean="0"/>
              <a:t> </a:t>
            </a:r>
            <a:r>
              <a:rPr lang="en-US" dirty="0" err="1" smtClean="0"/>
              <a:t>erat</a:t>
            </a:r>
            <a:r>
              <a:rPr lang="en-US" dirty="0" smtClean="0"/>
              <a:t> </a:t>
            </a:r>
            <a:r>
              <a:rPr lang="en-US" dirty="0" err="1" smtClean="0"/>
              <a:t>volutpat</a:t>
            </a:r>
            <a:r>
              <a:rPr lang="en-US" dirty="0" smtClean="0"/>
              <a:t>. </a:t>
            </a:r>
            <a:r>
              <a:rPr lang="en-US" dirty="0" err="1" smtClean="0"/>
              <a:t>Ut</a:t>
            </a:r>
            <a:r>
              <a:rPr lang="en-US" dirty="0" smtClean="0"/>
              <a:t> </a:t>
            </a:r>
            <a:r>
              <a:rPr lang="en-US" dirty="0" err="1" smtClean="0"/>
              <a:t>wisi</a:t>
            </a:r>
            <a:r>
              <a:rPr lang="en-US" dirty="0" smtClean="0"/>
              <a:t> </a:t>
            </a:r>
            <a:r>
              <a:rPr lang="en-US" dirty="0" err="1" smtClean="0"/>
              <a:t>enim</a:t>
            </a:r>
            <a:r>
              <a:rPr lang="en-US" dirty="0" smtClean="0"/>
              <a:t> ad minim </a:t>
            </a:r>
            <a:r>
              <a:rPr lang="en-US" dirty="0" err="1" smtClean="0"/>
              <a:t>veniam</a:t>
            </a:r>
            <a:r>
              <a:rPr lang="en-US" dirty="0" smtClean="0"/>
              <a:t>, </a:t>
            </a:r>
            <a:r>
              <a:rPr lang="en-US" dirty="0" err="1" smtClean="0"/>
              <a:t>quis</a:t>
            </a:r>
            <a:r>
              <a:rPr lang="en-US" dirty="0" smtClean="0"/>
              <a:t> </a:t>
            </a:r>
            <a:r>
              <a:rPr lang="en-US" dirty="0" err="1" smtClean="0"/>
              <a:t>nostrud</a:t>
            </a:r>
            <a:r>
              <a:rPr lang="en-US" dirty="0" smtClean="0"/>
              <a:t> </a:t>
            </a:r>
            <a:r>
              <a:rPr lang="en-US" dirty="0" err="1" smtClean="0"/>
              <a:t>exerci</a:t>
            </a:r>
            <a:r>
              <a:rPr lang="en-US" dirty="0" smtClean="0"/>
              <a:t> </a:t>
            </a:r>
            <a:r>
              <a:rPr lang="en-US" dirty="0" err="1" smtClean="0"/>
              <a:t>tation</a:t>
            </a:r>
            <a:r>
              <a:rPr lang="en-US" dirty="0" smtClean="0"/>
              <a:t> </a:t>
            </a:r>
            <a:r>
              <a:rPr lang="en-US" dirty="0" err="1" smtClean="0"/>
              <a:t>ullamcorper</a:t>
            </a:r>
            <a:r>
              <a:rPr lang="en-US" dirty="0" smtClean="0"/>
              <a:t> </a:t>
            </a:r>
            <a:r>
              <a:rPr lang="en-US" dirty="0" err="1" smtClean="0"/>
              <a:t>suscipit</a:t>
            </a:r>
            <a:r>
              <a:rPr lang="en-US" dirty="0" smtClean="0"/>
              <a:t> </a:t>
            </a:r>
            <a:r>
              <a:rPr lang="en-US" dirty="0" err="1" smtClean="0"/>
              <a:t>lobortis</a:t>
            </a:r>
            <a:r>
              <a:rPr lang="en-US" dirty="0" smtClean="0"/>
              <a:t> </a:t>
            </a:r>
            <a:r>
              <a:rPr lang="en-US" dirty="0" err="1" smtClean="0"/>
              <a:t>nisl</a:t>
            </a:r>
            <a:r>
              <a:rPr lang="en-US" dirty="0" smtClean="0"/>
              <a:t> </a:t>
            </a:r>
            <a:r>
              <a:rPr lang="en-US" dirty="0" err="1" smtClean="0"/>
              <a:t>ut</a:t>
            </a:r>
            <a:r>
              <a:rPr lang="en-US" dirty="0" smtClean="0"/>
              <a:t> </a:t>
            </a:r>
            <a:r>
              <a:rPr lang="en-US" dirty="0" err="1" smtClean="0"/>
              <a:t>aliquip</a:t>
            </a:r>
            <a:r>
              <a:rPr lang="en-US" dirty="0" smtClean="0"/>
              <a:t> ex ea </a:t>
            </a:r>
            <a:r>
              <a:rPr lang="en-US" dirty="0" err="1" smtClean="0"/>
              <a:t>commodo</a:t>
            </a:r>
            <a:r>
              <a:rPr lang="en-US" dirty="0" smtClean="0"/>
              <a:t> </a:t>
            </a:r>
            <a:r>
              <a:rPr lang="en-US" dirty="0" err="1" smtClean="0"/>
              <a:t>consequat</a:t>
            </a:r>
            <a:r>
              <a:rPr lang="en-US" dirty="0" smtClean="0"/>
              <a:t>. </a:t>
            </a:r>
            <a:r>
              <a:rPr lang="en-US" dirty="0" err="1" smtClean="0"/>
              <a:t>Duis</a:t>
            </a:r>
            <a:r>
              <a:rPr lang="en-US" dirty="0" smtClean="0"/>
              <a:t> </a:t>
            </a:r>
            <a:r>
              <a:rPr lang="en-US" dirty="0" err="1" smtClean="0"/>
              <a:t>autem</a:t>
            </a:r>
            <a:r>
              <a:rPr lang="en-US" dirty="0" smtClean="0"/>
              <a:t> </a:t>
            </a:r>
            <a:r>
              <a:rPr lang="en-US" dirty="0" err="1" smtClean="0"/>
              <a:t>vel</a:t>
            </a:r>
            <a:r>
              <a:rPr lang="en-US" dirty="0" smtClean="0"/>
              <a:t> </a:t>
            </a:r>
            <a:r>
              <a:rPr lang="en-US" dirty="0" err="1" smtClean="0"/>
              <a:t>eum</a:t>
            </a:r>
            <a:r>
              <a:rPr lang="en-US" dirty="0" smtClean="0"/>
              <a:t> </a:t>
            </a:r>
            <a:r>
              <a:rPr lang="en-US" dirty="0" err="1" smtClean="0"/>
              <a:t>iriure</a:t>
            </a:r>
            <a:r>
              <a:rPr lang="en-US" dirty="0" smtClean="0"/>
              <a:t> dolor in </a:t>
            </a:r>
            <a:r>
              <a:rPr lang="en-US" dirty="0" err="1" smtClean="0"/>
              <a:t>hendrerit</a:t>
            </a:r>
            <a:r>
              <a:rPr lang="en-US" dirty="0" smtClean="0"/>
              <a:t> in </a:t>
            </a:r>
            <a:r>
              <a:rPr lang="en-US" dirty="0" err="1" smtClean="0"/>
              <a:t>vulputate</a:t>
            </a:r>
            <a:r>
              <a:rPr lang="en-US" dirty="0" smtClean="0"/>
              <a:t> </a:t>
            </a:r>
            <a:r>
              <a:rPr lang="en-US" dirty="0" err="1" smtClean="0"/>
              <a:t>velit</a:t>
            </a:r>
            <a:r>
              <a:rPr lang="en-US" dirty="0" smtClean="0"/>
              <a:t> </a:t>
            </a:r>
            <a:r>
              <a:rPr lang="en-US" dirty="0" err="1" smtClean="0"/>
              <a:t>esse</a:t>
            </a:r>
            <a:r>
              <a:rPr lang="en-US" dirty="0" smtClean="0"/>
              <a:t> </a:t>
            </a:r>
            <a:r>
              <a:rPr lang="en-US" dirty="0" err="1" smtClean="0"/>
              <a:t>molestie</a:t>
            </a:r>
            <a:r>
              <a:rPr lang="en-US" dirty="0" smtClean="0"/>
              <a:t> </a:t>
            </a:r>
            <a:r>
              <a:rPr lang="en-US" dirty="0" err="1" smtClean="0"/>
              <a:t>consequat</a:t>
            </a:r>
            <a:r>
              <a:rPr lang="en-US" dirty="0" smtClean="0"/>
              <a:t>, </a:t>
            </a:r>
            <a:r>
              <a:rPr lang="en-US" dirty="0" err="1" smtClean="0"/>
              <a:t>vel</a:t>
            </a:r>
            <a:r>
              <a:rPr lang="en-US" dirty="0" smtClean="0"/>
              <a:t> </a:t>
            </a:r>
            <a:r>
              <a:rPr lang="en-US" dirty="0" err="1" smtClean="0"/>
              <a:t>illum</a:t>
            </a:r>
            <a:r>
              <a:rPr lang="en-US" dirty="0" smtClean="0"/>
              <a:t> </a:t>
            </a:r>
            <a:r>
              <a:rPr lang="en-US" dirty="0" err="1" smtClean="0"/>
              <a:t>dolore</a:t>
            </a:r>
            <a:r>
              <a:rPr lang="en-US" dirty="0" smtClean="0"/>
              <a:t> </a:t>
            </a:r>
            <a:r>
              <a:rPr lang="en-US" dirty="0" err="1" smtClean="0"/>
              <a:t>eu</a:t>
            </a:r>
            <a:r>
              <a:rPr lang="en-US" dirty="0" smtClean="0"/>
              <a:t> </a:t>
            </a:r>
            <a:r>
              <a:rPr lang="en-US" dirty="0" err="1" smtClean="0"/>
              <a:t>feugiat</a:t>
            </a:r>
            <a:r>
              <a:rPr lang="en-US" dirty="0" smtClean="0"/>
              <a:t> </a:t>
            </a:r>
            <a:r>
              <a:rPr lang="en-US" dirty="0" err="1" smtClean="0"/>
              <a:t>nulla</a:t>
            </a:r>
            <a:r>
              <a:rPr lang="en-US" dirty="0" smtClean="0"/>
              <a:t> </a:t>
            </a:r>
            <a:r>
              <a:rPr lang="en-US" dirty="0" err="1" smtClean="0"/>
              <a:t>facilisis</a:t>
            </a:r>
            <a:r>
              <a:rPr lang="en-US" dirty="0" smtClean="0"/>
              <a:t> at </a:t>
            </a:r>
            <a:r>
              <a:rPr lang="en-US" dirty="0" err="1" smtClean="0"/>
              <a:t>vero</a:t>
            </a:r>
            <a:r>
              <a:rPr lang="en-US" dirty="0" smtClean="0"/>
              <a:t> </a:t>
            </a:r>
            <a:r>
              <a:rPr lang="en-US" dirty="0" err="1" smtClean="0"/>
              <a:t>eros</a:t>
            </a:r>
            <a:r>
              <a:rPr lang="en-US" dirty="0" smtClean="0"/>
              <a:t> et </a:t>
            </a:r>
            <a:r>
              <a:rPr lang="en-US" dirty="0" err="1" smtClean="0"/>
              <a:t>accumsan</a:t>
            </a:r>
            <a:r>
              <a:rPr lang="en-US" dirty="0" smtClean="0"/>
              <a:t> et </a:t>
            </a:r>
            <a:r>
              <a:rPr lang="en-US" dirty="0" err="1" smtClean="0"/>
              <a:t>iusto</a:t>
            </a:r>
            <a:r>
              <a:rPr lang="en-US" dirty="0" smtClean="0"/>
              <a:t> </a:t>
            </a:r>
            <a:r>
              <a:rPr lang="en-US" dirty="0" err="1" smtClean="0"/>
              <a:t>odio</a:t>
            </a:r>
            <a:r>
              <a:rPr lang="en-US" dirty="0" smtClean="0"/>
              <a:t> </a:t>
            </a:r>
            <a:r>
              <a:rPr lang="en-US" dirty="0" err="1" smtClean="0"/>
              <a:t>dignissim</a:t>
            </a:r>
            <a:r>
              <a:rPr lang="en-US" dirty="0" smtClean="0"/>
              <a:t> qui </a:t>
            </a:r>
            <a:r>
              <a:rPr lang="en-US" dirty="0" err="1" smtClean="0"/>
              <a:t>blandit</a:t>
            </a:r>
            <a:r>
              <a:rPr lang="en-US" dirty="0" smtClean="0"/>
              <a:t> </a:t>
            </a:r>
            <a:r>
              <a:rPr lang="en-US" dirty="0" err="1" smtClean="0"/>
              <a:t>praesent</a:t>
            </a:r>
            <a:r>
              <a:rPr lang="en-US" dirty="0" smtClean="0"/>
              <a:t> </a:t>
            </a:r>
            <a:r>
              <a:rPr lang="en-US" dirty="0" err="1" smtClean="0"/>
              <a:t>dolore</a:t>
            </a:r>
            <a:r>
              <a:rPr lang="en-US" dirty="0" smtClean="0"/>
              <a:t> </a:t>
            </a:r>
            <a:r>
              <a:rPr lang="en-US" dirty="0" err="1" smtClean="0"/>
              <a:t>te</a:t>
            </a:r>
            <a:r>
              <a:rPr lang="en-US" dirty="0" smtClean="0"/>
              <a:t> </a:t>
            </a:r>
            <a:r>
              <a:rPr lang="en-US" dirty="0" err="1" smtClean="0"/>
              <a:t>feugait</a:t>
            </a:r>
            <a:r>
              <a:rPr lang="en-US" dirty="0" smtClean="0"/>
              <a:t> </a:t>
            </a:r>
            <a:r>
              <a:rPr lang="en-US" dirty="0" err="1" smtClean="0"/>
              <a:t>nulla</a:t>
            </a:r>
            <a:r>
              <a:rPr lang="en-US" dirty="0" smtClean="0"/>
              <a:t> </a:t>
            </a:r>
            <a:r>
              <a:rPr lang="en-US" dirty="0" err="1" smtClean="0"/>
              <a:t>facilisi</a:t>
            </a:r>
            <a:r>
              <a:rPr lang="en-US" dirty="0" smtClean="0"/>
              <a:t>.</a:t>
            </a:r>
            <a:endParaRPr lang="en-US" dirty="0"/>
          </a:p>
        </p:txBody>
      </p:sp>
      <p:pic>
        <p:nvPicPr>
          <p:cNvPr id="7" name="Picture 11" descr="SapientGM_Logo_CMYK.png"/>
          <p:cNvPicPr>
            <a:picLocks noChangeAspect="1"/>
          </p:cNvPicPr>
          <p:nvPr userDrawn="1"/>
        </p:nvPicPr>
        <p:blipFill>
          <a:blip r:embed="rId4" cstate="print"/>
          <a:srcRect/>
          <a:stretch>
            <a:fillRect/>
          </a:stretch>
        </p:blipFill>
        <p:spPr bwMode="auto">
          <a:xfrm>
            <a:off x="533400" y="6553200"/>
            <a:ext cx="1447800" cy="203200"/>
          </a:xfrm>
          <a:prstGeom prst="rect">
            <a:avLst/>
          </a:prstGeom>
          <a:noFill/>
          <a:ln w="9525">
            <a:noFill/>
            <a:miter lim="800000"/>
            <a:headEnd/>
            <a:tailEnd/>
          </a:ln>
        </p:spPr>
      </p:pic>
      <p:sp>
        <p:nvSpPr>
          <p:cNvPr id="8"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ctr" fontAlgn="auto">
              <a:spcBef>
                <a:spcPts val="0"/>
              </a:spcBef>
              <a:spcAft>
                <a:spcPts val="0"/>
              </a:spcAft>
              <a:defRPr sz="700" dirty="0" smtClean="0">
                <a:solidFill>
                  <a:schemeClr val="accent5"/>
                </a:solidFill>
                <a:latin typeface="SapientSansRegular"/>
                <a:ea typeface="+mn-ea"/>
                <a:cs typeface="SapientSansRegular"/>
              </a:defRPr>
            </a:lvl1pPr>
          </a:lstStyle>
          <a:p>
            <a:pPr algn="l">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b="1" dirty="0">
              <a:solidFill>
                <a:schemeClr val="tx1">
                  <a:lumMod val="75000"/>
                </a:schemeClr>
              </a:solidFill>
              <a:latin typeface="Arial" pitchFamily="34" charset="0"/>
              <a:ea typeface="ＭＳ Ｐゴシック"/>
            </a:endParaRPr>
          </a:p>
        </p:txBody>
      </p:sp>
      <p:pic>
        <p:nvPicPr>
          <p:cNvPr id="10" name="Picture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88" r:id="rId1"/>
  </p:sldLayoutIdLst>
  <p:hf hdr="0" dt="0"/>
  <p:txStyles>
    <p:titleStyle>
      <a:lvl1pPr algn="ctr" defTabSz="457200" rtl="0" eaLnBrk="1" latinLnBrk="0" hangingPunct="1">
        <a:spcBef>
          <a:spcPct val="0"/>
        </a:spcBef>
        <a:buNone/>
        <a:defRPr sz="2600" b="1" i="0" kern="1200">
          <a:solidFill>
            <a:schemeClr val="tx1"/>
          </a:solidFill>
          <a:latin typeface="Arial"/>
          <a:ea typeface="+mj-ea"/>
          <a:cs typeface="Arial"/>
        </a:defRPr>
      </a:lvl1pPr>
    </p:titleStyle>
    <p:bodyStyle>
      <a:lvl1pPr marL="0" indent="0" algn="ctr" defTabSz="457200" rtl="0" eaLnBrk="1" latinLnBrk="0" hangingPunct="1">
        <a:spcBef>
          <a:spcPct val="20000"/>
        </a:spcBef>
        <a:spcAft>
          <a:spcPts val="800"/>
        </a:spcAft>
        <a:buFont typeface="Arial"/>
        <a:buNone/>
        <a:defRPr sz="1800" b="0" i="0" kern="1200">
          <a:solidFill>
            <a:schemeClr val="bg1"/>
          </a:solidFill>
          <a:latin typeface="Arial"/>
          <a:ea typeface="+mn-ea"/>
          <a:cs typeface="Arial"/>
        </a:defRPr>
      </a:lvl1pPr>
      <a:lvl2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2pPr>
      <a:lvl3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3pPr>
      <a:lvl4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4pPr>
      <a:lvl5pPr marL="0" indent="0" algn="ctr" defTabSz="457200" rtl="0" eaLnBrk="1" latinLnBrk="0" hangingPunct="1">
        <a:spcBef>
          <a:spcPct val="20000"/>
        </a:spcBef>
        <a:spcAft>
          <a:spcPts val="800"/>
        </a:spcAft>
        <a:buFont typeface="Arial"/>
        <a:buNone/>
        <a:defRPr sz="1600" kern="1200">
          <a:solidFill>
            <a:schemeClr val="bg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40"/>
            <a:ext cx="8229600" cy="502920"/>
          </a:xfrm>
          <a:prstGeom prst="rect">
            <a:avLst/>
          </a:prstGeom>
        </p:spPr>
        <p:txBody>
          <a:bodyPr vert="horz" lIns="0" tIns="0" rIns="0" bIns="0" rtlCol="0" anchor="b" anchorCtr="0">
            <a:noAutofit/>
          </a:bodyPr>
          <a:lstStyle/>
          <a:p>
            <a:r>
              <a:rPr lang="en-US" dirty="0" smtClean="0"/>
              <a:t>SHORT TITLE ALL CAP</a:t>
            </a:r>
            <a:endParaRPr lang="en-US" dirty="0"/>
          </a:p>
        </p:txBody>
      </p:sp>
      <p:sp>
        <p:nvSpPr>
          <p:cNvPr id="3" name="Text Placeholder 2"/>
          <p:cNvSpPr>
            <a:spLocks noGrp="1"/>
          </p:cNvSpPr>
          <p:nvPr>
            <p:ph type="body" idx="1"/>
          </p:nvPr>
        </p:nvSpPr>
        <p:spPr>
          <a:xfrm>
            <a:off x="502920" y="1143000"/>
            <a:ext cx="8229600" cy="52578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8" name="Straight Connector 7"/>
          <p:cNvCxnSpPr/>
          <p:nvPr userDrawn="1"/>
        </p:nvCxnSpPr>
        <p:spPr bwMode="auto">
          <a:xfrm>
            <a:off x="502920" y="9540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1953374742"/>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1" r:id="rId3"/>
    <p:sldLayoutId id="2147483772" r:id="rId4"/>
    <p:sldLayoutId id="2147483773" r:id="rId5"/>
  </p:sldLayoutIdLst>
  <p:hf hdr="0" dt="0"/>
  <p:txStyles>
    <p:titleStyle>
      <a:lvl1pPr algn="l" defTabSz="457200" rtl="0" eaLnBrk="1" latinLnBrk="0" hangingPunct="1">
        <a:spcBef>
          <a:spcPct val="0"/>
        </a:spcBef>
        <a:buNone/>
        <a:defRPr sz="2600" b="1" i="0" kern="1200" baseline="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20039"/>
            <a:ext cx="8229600" cy="841248"/>
          </a:xfrm>
          <a:prstGeom prst="rect">
            <a:avLst/>
          </a:prstGeom>
        </p:spPr>
        <p:txBody>
          <a:bodyPr vert="horz" lIns="0" tIns="0" rIns="0" bIns="0" rtlCol="0" anchor="b">
            <a:noAutofit/>
          </a:bodyPr>
          <a:lstStyle/>
          <a:p>
            <a:r>
              <a:rPr lang="en-US" dirty="0" smtClean="0"/>
              <a:t>Long title </a:t>
            </a:r>
            <a:br>
              <a:rPr lang="en-US" dirty="0" smtClean="0"/>
            </a:br>
            <a:r>
              <a:rPr lang="en-US" dirty="0" smtClean="0"/>
              <a:t>sentence case</a:t>
            </a:r>
            <a:endParaRPr lang="en-US" dirty="0"/>
          </a:p>
        </p:txBody>
      </p:sp>
      <p:sp>
        <p:nvSpPr>
          <p:cNvPr id="3" name="Text Placeholder 2"/>
          <p:cNvSpPr>
            <a:spLocks noGrp="1"/>
          </p:cNvSpPr>
          <p:nvPr>
            <p:ph type="body" idx="1"/>
          </p:nvPr>
        </p:nvSpPr>
        <p:spPr>
          <a:xfrm>
            <a:off x="502920" y="1463040"/>
            <a:ext cx="8229600" cy="48006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pic>
        <p:nvPicPr>
          <p:cNvPr id="7" name="Picture 11" descr="SapientGM_Logo_CMYK.png"/>
          <p:cNvPicPr>
            <a:picLocks noChangeAspect="1"/>
          </p:cNvPicPr>
          <p:nvPr userDrawn="1"/>
        </p:nvPicPr>
        <p:blipFill>
          <a:blip r:embed="rId8" cstate="print"/>
          <a:srcRect/>
          <a:stretch>
            <a:fillRect/>
          </a:stretch>
        </p:blipFill>
        <p:spPr bwMode="auto">
          <a:xfrm>
            <a:off x="533400" y="6553200"/>
            <a:ext cx="1447800" cy="203200"/>
          </a:xfrm>
          <a:prstGeom prst="rect">
            <a:avLst/>
          </a:prstGeom>
          <a:noFill/>
          <a:ln w="9525">
            <a:noFill/>
            <a:miter lim="800000"/>
            <a:headEnd/>
            <a:tailEnd/>
          </a:ln>
        </p:spPr>
      </p:pic>
      <p:cxnSp>
        <p:nvCxnSpPr>
          <p:cNvPr id="11" name="Straight Connector 10"/>
          <p:cNvCxnSpPr/>
          <p:nvPr userDrawn="1"/>
        </p:nvCxnSpPr>
        <p:spPr bwMode="auto">
          <a:xfrm>
            <a:off x="502920" y="1271524"/>
            <a:ext cx="8229600" cy="1588"/>
          </a:xfrm>
          <a:prstGeom prst="line">
            <a:avLst/>
          </a:prstGeom>
          <a:solidFill>
            <a:schemeClr val="accent1"/>
          </a:solidFill>
          <a:ln w="9525" cap="flat" cmpd="sng" algn="ctr">
            <a:solidFill>
              <a:srgbClr val="8B8B64"/>
            </a:solidFill>
            <a:prstDash val="sysDash"/>
            <a:round/>
            <a:headEnd type="none" w="med" len="med"/>
            <a:tailEnd type="none" w="med" len="med"/>
          </a:ln>
          <a:effectLst/>
        </p:spPr>
      </p:cxn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extLst>
      <p:ext uri="{BB962C8B-B14F-4D97-AF65-F5344CB8AC3E}">
        <p14:creationId xmlns:p14="http://schemas.microsoft.com/office/powerpoint/2010/main" val="28225652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1" r:id="rId3"/>
    <p:sldLayoutId id="2147483782" r:id="rId4"/>
    <p:sldLayoutId id="2147483783" r:id="rId5"/>
  </p:sldLayoutIdLst>
  <p:hf hdr="0" dt="0"/>
  <p:txStyles>
    <p:titleStyle>
      <a:lvl1pPr algn="l" defTabSz="457200" rtl="0" eaLnBrk="1" latinLnBrk="0" hangingPunct="1">
        <a:spcBef>
          <a:spcPct val="0"/>
        </a:spcBef>
        <a:buNone/>
        <a:defRPr sz="2600" b="1" i="0" kern="1200">
          <a:solidFill>
            <a:schemeClr val="tx1"/>
          </a:solidFill>
          <a:latin typeface="Arial"/>
          <a:ea typeface="+mj-ea"/>
          <a:cs typeface="Arial"/>
        </a:defRPr>
      </a:lvl1pPr>
    </p:titleStyle>
    <p:bodyStyle>
      <a:lvl1pPr marL="2286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1pPr>
      <a:lvl2pPr marL="4572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2pPr>
      <a:lvl3pPr marL="6858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3pPr>
      <a:lvl4pPr marL="9144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4pPr>
      <a:lvl5pPr marL="1143000" indent="-228600" algn="l" defTabSz="457200" rtl="0" eaLnBrk="1" latinLnBrk="0" hangingPunct="1">
        <a:lnSpc>
          <a:spcPct val="105000"/>
        </a:lnSpc>
        <a:spcBef>
          <a:spcPts val="0"/>
        </a:spcBef>
        <a:spcAft>
          <a:spcPts val="800"/>
        </a:spcAft>
        <a:buClr>
          <a:schemeClr val="tx1"/>
        </a:buClr>
        <a:buFont typeface="Arial"/>
        <a:buChar char="•"/>
        <a:defRPr sz="1400" b="0" i="0" kern="1200">
          <a:solidFill>
            <a:srgbClr val="5A5A5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502920" y="320039"/>
            <a:ext cx="8229600"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ctr" anchorCtr="0" compatLnSpc="1">
            <a:prstTxWarp prst="textNoShape">
              <a:avLst/>
            </a:prstTxWarp>
            <a:noAutofit/>
          </a:bodyPr>
          <a:lstStyle/>
          <a:p>
            <a:pPr lvl="0"/>
            <a:r>
              <a:rPr lang="en-US" dirty="0" smtClean="0"/>
              <a:t>CLICK TO EDIT MASTER TITLE STYLE</a:t>
            </a:r>
            <a:endParaRPr lang="en-US" dirty="0"/>
          </a:p>
        </p:txBody>
      </p:sp>
      <p:sp>
        <p:nvSpPr>
          <p:cNvPr id="9219" name="Text Placeholder 2"/>
          <p:cNvSpPr>
            <a:spLocks noGrp="1"/>
          </p:cNvSpPr>
          <p:nvPr>
            <p:ph type="body" idx="1"/>
          </p:nvPr>
        </p:nvSpPr>
        <p:spPr bwMode="auto">
          <a:xfrm>
            <a:off x="502920" y="914399"/>
            <a:ext cx="8229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3"/>
          </p:nvPr>
        </p:nvSpPr>
        <p:spPr>
          <a:xfrm>
            <a:off x="2066544" y="6620256"/>
            <a:ext cx="4041648" cy="164592"/>
          </a:xfrm>
          <a:prstGeom prst="rect">
            <a:avLst/>
          </a:prstGeom>
        </p:spPr>
        <p:txBody>
          <a:bodyPr vert="horz" lIns="0" tIns="0" rIns="0" bIns="0" rtlCol="0" anchor="t"/>
          <a:lstStyle>
            <a:lvl1pPr algn="l" fontAlgn="auto">
              <a:spcBef>
                <a:spcPts val="0"/>
              </a:spcBef>
              <a:spcAft>
                <a:spcPts val="0"/>
              </a:spcAft>
              <a:defRPr sz="700" dirty="0" smtClean="0">
                <a:solidFill>
                  <a:schemeClr val="accent5"/>
                </a:solidFill>
                <a:latin typeface="SapientSansRegular"/>
                <a:ea typeface="+mn-ea"/>
                <a:cs typeface="SapientSansRegular"/>
              </a:defRPr>
            </a:lvl1pPr>
          </a:lstStyle>
          <a:p>
            <a:pPr>
              <a:defRPr/>
            </a:pPr>
            <a:r>
              <a:rPr lang="en-US" b="1" dirty="0" smtClean="0">
                <a:solidFill>
                  <a:schemeClr val="tx1">
                    <a:lumMod val="75000"/>
                  </a:schemeClr>
                </a:solidFill>
                <a:latin typeface="Arial" pitchFamily="34" charset="0"/>
                <a:ea typeface="ＭＳ Ｐゴシック"/>
              </a:rPr>
              <a:t>© COPYRIGHT 2014  SAPIENT CORPORATION   |   CONFIDENTIAL </a:t>
            </a:r>
            <a:endParaRPr lang="en-US" dirty="0"/>
          </a:p>
        </p:txBody>
      </p:sp>
      <p:pic>
        <p:nvPicPr>
          <p:cNvPr id="7" name="Picture 11" descr="SapientGM_Logo_CMYK.png"/>
          <p:cNvPicPr>
            <a:picLocks noChangeAspect="1"/>
          </p:cNvPicPr>
          <p:nvPr userDrawn="1"/>
        </p:nvPicPr>
        <p:blipFill>
          <a:blip r:embed="rId6" cstate="print"/>
          <a:srcRect/>
          <a:stretch>
            <a:fillRect/>
          </a:stretch>
        </p:blipFill>
        <p:spPr bwMode="auto">
          <a:xfrm>
            <a:off x="533400" y="6553200"/>
            <a:ext cx="1447800" cy="203200"/>
          </a:xfrm>
          <a:prstGeom prst="rect">
            <a:avLst/>
          </a:prstGeom>
          <a:noFill/>
          <a:ln w="9525">
            <a:noFill/>
            <a:miter lim="800000"/>
            <a:headEnd/>
            <a:tailEnd/>
          </a:ln>
        </p:spPr>
      </p:pic>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24814" y="6516936"/>
            <a:ext cx="1004033" cy="290519"/>
          </a:xfrm>
          <a:prstGeom prst="rect">
            <a:avLst/>
          </a:prstGeom>
        </p:spPr>
      </p:pic>
    </p:spTree>
  </p:cSld>
  <p:clrMap bg1="lt1" tx1="dk1" bg2="lt2" tx2="dk2" accent1="accent1" accent2="accent2" accent3="accent3" accent4="accent4" accent5="accent5" accent6="accent6" hlink="hlink" folHlink="folHlink"/>
  <p:sldLayoutIdLst>
    <p:sldLayoutId id="2147483791" r:id="rId1"/>
    <p:sldLayoutId id="2147483798" r:id="rId2"/>
    <p:sldLayoutId id="2147483765" r:id="rId3"/>
  </p:sldLayoutIdLst>
  <p:hf hdr="0" dt="0"/>
  <p:txStyles>
    <p:titleStyle>
      <a:lvl1pPr algn="l" defTabSz="457200" rtl="0" fontAlgn="base">
        <a:spcBef>
          <a:spcPct val="0"/>
        </a:spcBef>
        <a:spcAft>
          <a:spcPct val="0"/>
        </a:spcAft>
        <a:defRPr sz="2600" b="1" i="0" kern="1200">
          <a:solidFill>
            <a:schemeClr val="tx1"/>
          </a:solidFill>
          <a:latin typeface="Arial"/>
          <a:ea typeface="ＭＳ Ｐゴシック" charset="0"/>
          <a:cs typeface="Arial"/>
        </a:defRPr>
      </a:lvl1pPr>
      <a:lvl2pPr algn="l" defTabSz="457200" rtl="0" fontAlgn="base">
        <a:spcBef>
          <a:spcPct val="0"/>
        </a:spcBef>
        <a:spcAft>
          <a:spcPct val="0"/>
        </a:spcAft>
        <a:defRPr sz="3700">
          <a:solidFill>
            <a:schemeClr val="tx2"/>
          </a:solidFill>
          <a:latin typeface="SapientCentroSlab-Light" charset="0"/>
          <a:ea typeface="ＭＳ Ｐゴシック" charset="0"/>
        </a:defRPr>
      </a:lvl2pPr>
      <a:lvl3pPr algn="l" defTabSz="457200" rtl="0" fontAlgn="base">
        <a:spcBef>
          <a:spcPct val="0"/>
        </a:spcBef>
        <a:spcAft>
          <a:spcPct val="0"/>
        </a:spcAft>
        <a:defRPr sz="3700">
          <a:solidFill>
            <a:schemeClr val="tx2"/>
          </a:solidFill>
          <a:latin typeface="SapientCentroSlab-Light" charset="0"/>
          <a:ea typeface="ＭＳ Ｐゴシック" charset="0"/>
        </a:defRPr>
      </a:lvl3pPr>
      <a:lvl4pPr algn="l" defTabSz="457200" rtl="0" fontAlgn="base">
        <a:spcBef>
          <a:spcPct val="0"/>
        </a:spcBef>
        <a:spcAft>
          <a:spcPct val="0"/>
        </a:spcAft>
        <a:defRPr sz="3700">
          <a:solidFill>
            <a:schemeClr val="tx2"/>
          </a:solidFill>
          <a:latin typeface="SapientCentroSlab-Light" charset="0"/>
          <a:ea typeface="ＭＳ Ｐゴシック" charset="0"/>
        </a:defRPr>
      </a:lvl4pPr>
      <a:lvl5pPr algn="l" defTabSz="457200" rtl="0" fontAlgn="base">
        <a:spcBef>
          <a:spcPct val="0"/>
        </a:spcBef>
        <a:spcAft>
          <a:spcPct val="0"/>
        </a:spcAft>
        <a:defRPr sz="3700">
          <a:solidFill>
            <a:schemeClr val="tx2"/>
          </a:solidFill>
          <a:latin typeface="SapientCentroSlab-Light" charset="0"/>
          <a:ea typeface="ＭＳ Ｐゴシック" charset="0"/>
        </a:defRPr>
      </a:lvl5pPr>
      <a:lvl6pPr marL="457200" algn="l" defTabSz="457200" rtl="0" fontAlgn="base">
        <a:spcBef>
          <a:spcPct val="0"/>
        </a:spcBef>
        <a:spcAft>
          <a:spcPct val="0"/>
        </a:spcAft>
        <a:defRPr sz="3700">
          <a:solidFill>
            <a:schemeClr val="tx2"/>
          </a:solidFill>
          <a:latin typeface="SapientCentroSlab-Light" charset="0"/>
          <a:ea typeface="ＭＳ Ｐゴシック" charset="0"/>
        </a:defRPr>
      </a:lvl6pPr>
      <a:lvl7pPr marL="914400" algn="l" defTabSz="457200" rtl="0" fontAlgn="base">
        <a:spcBef>
          <a:spcPct val="0"/>
        </a:spcBef>
        <a:spcAft>
          <a:spcPct val="0"/>
        </a:spcAft>
        <a:defRPr sz="3700">
          <a:solidFill>
            <a:schemeClr val="tx2"/>
          </a:solidFill>
          <a:latin typeface="SapientCentroSlab-Light" charset="0"/>
          <a:ea typeface="ＭＳ Ｐゴシック" charset="0"/>
        </a:defRPr>
      </a:lvl7pPr>
      <a:lvl8pPr marL="1371600" algn="l" defTabSz="457200" rtl="0" fontAlgn="base">
        <a:spcBef>
          <a:spcPct val="0"/>
        </a:spcBef>
        <a:spcAft>
          <a:spcPct val="0"/>
        </a:spcAft>
        <a:defRPr sz="3700">
          <a:solidFill>
            <a:schemeClr val="tx2"/>
          </a:solidFill>
          <a:latin typeface="SapientCentroSlab-Light" charset="0"/>
          <a:ea typeface="ＭＳ Ｐゴシック" charset="0"/>
        </a:defRPr>
      </a:lvl8pPr>
      <a:lvl9pPr marL="1828800" algn="l" defTabSz="457200" rtl="0" fontAlgn="base">
        <a:spcBef>
          <a:spcPct val="0"/>
        </a:spcBef>
        <a:spcAft>
          <a:spcPct val="0"/>
        </a:spcAft>
        <a:defRPr sz="3700">
          <a:solidFill>
            <a:schemeClr val="tx2"/>
          </a:solidFill>
          <a:latin typeface="SapientCentroSlab-Light" charset="0"/>
          <a:ea typeface="ＭＳ Ｐゴシック" charset="0"/>
        </a:defRPr>
      </a:lvl9pPr>
    </p:titleStyle>
    <p:bodyStyle>
      <a:lvl1pPr marL="2286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1pPr>
      <a:lvl2pPr marL="4663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2pPr>
      <a:lvl3pPr marL="694944"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4pPr>
      <a:lvl5pPr marL="1170432" indent="-228600" algn="l" defTabSz="457200" rtl="0" fontAlgn="base">
        <a:lnSpc>
          <a:spcPct val="105000"/>
        </a:lnSpc>
        <a:spcBef>
          <a:spcPct val="0"/>
        </a:spcBef>
        <a:spcAft>
          <a:spcPts val="800"/>
        </a:spcAft>
        <a:buClr>
          <a:schemeClr val="tx1"/>
        </a:buClr>
        <a:buFont typeface="Arial"/>
        <a:buChar char="•"/>
        <a:defRPr sz="1400" b="0" i="0" kern="1200">
          <a:solidFill>
            <a:srgbClr val="666666"/>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p>
            <a:r>
              <a:rPr lang="en-US" sz="4000" dirty="0">
                <a:solidFill>
                  <a:srgbClr val="000000"/>
                </a:solidFill>
              </a:rPr>
              <a:t/>
            </a:r>
            <a:br>
              <a:rPr lang="en-US" sz="4000" dirty="0">
                <a:solidFill>
                  <a:srgbClr val="000000"/>
                </a:solidFill>
              </a:rPr>
            </a:br>
            <a:r>
              <a:rPr lang="en-US" sz="4000" dirty="0">
                <a:solidFill>
                  <a:srgbClr val="000000"/>
                </a:solidFill>
              </a:rPr>
              <a:t>Metadata </a:t>
            </a:r>
            <a:r>
              <a:rPr lang="en-US" sz="4000" dirty="0" smtClean="0">
                <a:solidFill>
                  <a:srgbClr val="000000"/>
                </a:solidFill>
              </a:rPr>
              <a:t>Features</a:t>
            </a:r>
            <a:br>
              <a:rPr lang="en-US" sz="4000" dirty="0" smtClean="0">
                <a:solidFill>
                  <a:srgbClr val="000000"/>
                </a:solidFill>
              </a:rPr>
            </a:br>
            <a:r>
              <a:rPr lang="en-US" sz="4000" dirty="0" smtClean="0">
                <a:solidFill>
                  <a:srgbClr val="000000"/>
                </a:solidFill>
              </a:rPr>
              <a:t>in </a:t>
            </a:r>
            <a:r>
              <a:rPr lang="en-US" sz="4000" dirty="0">
                <a:solidFill>
                  <a:srgbClr val="000000"/>
                </a:solidFill>
              </a:rPr>
              <a:t>Java SE 8</a:t>
            </a:r>
          </a:p>
        </p:txBody>
      </p:sp>
      <p:sp>
        <p:nvSpPr>
          <p:cNvPr id="5" name="Text Placeholder 4"/>
          <p:cNvSpPr>
            <a:spLocks noGrp="1"/>
          </p:cNvSpPr>
          <p:nvPr>
            <p:ph type="body" sz="quarter" idx="11"/>
          </p:nvPr>
        </p:nvSpPr>
        <p:spPr>
          <a:xfrm>
            <a:off x="571500" y="4762500"/>
            <a:ext cx="8001000" cy="749300"/>
          </a:xfrm>
        </p:spPr>
        <p:txBody>
          <a:bodyPr/>
          <a:lstStyle/>
          <a:p>
            <a:r>
              <a:rPr lang="en-US" dirty="0"/>
              <a:t>Rajan Punchouty </a:t>
            </a:r>
            <a:endParaRPr lang="en-US" dirty="0" smtClean="0"/>
          </a:p>
          <a:p>
            <a:r>
              <a:rPr lang="en-US" dirty="0" smtClean="0"/>
              <a:t>24 </a:t>
            </a:r>
            <a:r>
              <a:rPr lang="en-US" dirty="0"/>
              <a:t>April 2014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JDK 8</a:t>
            </a:r>
            <a:endParaRPr lang="en-US" dirty="0"/>
          </a:p>
        </p:txBody>
      </p:sp>
      <p:sp>
        <p:nvSpPr>
          <p:cNvPr id="6" name="Subtitle 5"/>
          <p:cNvSpPr>
            <a:spLocks noGrp="1"/>
          </p:cNvSpPr>
          <p:nvPr>
            <p:ph type="subTitle" idx="1"/>
          </p:nvPr>
        </p:nvSpPr>
        <p:spPr/>
        <p:txBody>
          <a:bodyPr/>
          <a:lstStyle/>
          <a:p>
            <a:r>
              <a:rPr lang="en-US" sz="1800" b="1" dirty="0" smtClean="0"/>
              <a:t>New Annotation Features</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03</a:t>
            </a:r>
            <a:endParaRPr lang="en-US" dirty="0"/>
          </a:p>
        </p:txBody>
      </p:sp>
    </p:spTree>
    <p:extLst>
      <p:ext uri="{BB962C8B-B14F-4D97-AF65-F5344CB8AC3E}">
        <p14:creationId xmlns:p14="http://schemas.microsoft.com/office/powerpoint/2010/main" val="4185006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JDK 8 – REPEATABLE ANNOTATION</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   |   CONFIDENTIAL </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Aft>
                <a:spcPct val="0"/>
              </a:spcAft>
              <a:buFont typeface="Arial" pitchFamily="34" charset="0"/>
              <a:buChar char="•"/>
            </a:pPr>
            <a:r>
              <a:rPr lang="en-US" sz="2800" dirty="0" smtClean="0"/>
              <a:t>JDK 8 – Easy Reflection API</a:t>
            </a:r>
            <a:endParaRPr lang="en-US" sz="2800" dirty="0"/>
          </a:p>
          <a:p>
            <a:pPr>
              <a:spcAft>
                <a:spcPct val="0"/>
              </a:spcAft>
            </a:pPr>
            <a:r>
              <a:rPr lang="en-US" sz="1600" b="1" dirty="0">
                <a:solidFill>
                  <a:srgbClr val="000000"/>
                </a:solidFill>
                <a:highlight>
                  <a:srgbClr val="E8F2FE"/>
                </a:highlight>
                <a:latin typeface="Consolas"/>
              </a:rPr>
              <a:t>	</a:t>
            </a:r>
            <a:endParaRPr lang="en-US" sz="1600" b="1" dirty="0" smtClean="0">
              <a:solidFill>
                <a:srgbClr val="000000"/>
              </a:solidFill>
              <a:highlight>
                <a:srgbClr val="E8F2FE"/>
              </a:highlight>
              <a:latin typeface="Consolas"/>
            </a:endParaRPr>
          </a:p>
          <a:p>
            <a:pPr>
              <a:spcAft>
                <a:spcPct val="0"/>
              </a:spcAft>
            </a:pPr>
            <a:r>
              <a:rPr lang="en-US" sz="1600" dirty="0">
                <a:solidFill>
                  <a:srgbClr val="000000"/>
                </a:solidFill>
                <a:highlight>
                  <a:srgbClr val="E8F2FE"/>
                </a:highlight>
                <a:latin typeface="Consolas"/>
              </a:rPr>
              <a:t>Annotation[] </a:t>
            </a:r>
            <a:r>
              <a:rPr lang="en-US" sz="1600" dirty="0">
                <a:solidFill>
                  <a:srgbClr val="6A3E3E"/>
                </a:solidFill>
                <a:highlight>
                  <a:srgbClr val="E8F2FE"/>
                </a:highlight>
                <a:latin typeface="Consolas"/>
              </a:rPr>
              <a:t>annotations</a:t>
            </a:r>
            <a:r>
              <a:rPr lang="en-US" sz="1600" dirty="0">
                <a:solidFill>
                  <a:srgbClr val="000000"/>
                </a:solidFill>
                <a:highlight>
                  <a:srgbClr val="E8F2FE"/>
                </a:highlight>
                <a:latin typeface="Consolas"/>
              </a:rPr>
              <a:t> = </a:t>
            </a:r>
            <a:r>
              <a:rPr lang="en-US" sz="1600" dirty="0" err="1">
                <a:solidFill>
                  <a:srgbClr val="6A3E3E"/>
                </a:solidFill>
                <a:highlight>
                  <a:srgbClr val="E8F2FE"/>
                </a:highlight>
                <a:latin typeface="Consolas"/>
              </a:rPr>
              <a:t>clazz</a:t>
            </a:r>
            <a:r>
              <a:rPr lang="en-US" sz="1600" dirty="0" err="1">
                <a:solidFill>
                  <a:srgbClr val="000000"/>
                </a:solidFill>
                <a:highlight>
                  <a:srgbClr val="E8F2FE"/>
                </a:highlight>
                <a:latin typeface="Consolas"/>
              </a:rPr>
              <a:t>.getAnnotationsByType</a:t>
            </a:r>
            <a:r>
              <a:rPr lang="en-US" sz="1600" dirty="0">
                <a:solidFill>
                  <a:srgbClr val="000000"/>
                </a:solidFill>
                <a:highlight>
                  <a:srgbClr val="E8F2FE"/>
                </a:highlight>
                <a:latin typeface="Consolas"/>
              </a:rPr>
              <a:t>(</a:t>
            </a:r>
            <a:r>
              <a:rPr lang="en-US" sz="1600" dirty="0" err="1">
                <a:solidFill>
                  <a:srgbClr val="646464"/>
                </a:solidFill>
                <a:highlight>
                  <a:srgbClr val="D4D4D4"/>
                </a:highlight>
                <a:latin typeface="Consolas"/>
              </a:rPr>
              <a:t>Searchable</a:t>
            </a:r>
            <a:r>
              <a:rPr lang="en-US" sz="1600" dirty="0" err="1">
                <a:solidFill>
                  <a:srgbClr val="000000"/>
                </a:solidFill>
                <a:highlight>
                  <a:srgbClr val="E8F2FE"/>
                </a:highlight>
                <a:latin typeface="Consolas"/>
              </a:rPr>
              <a:t>.</a:t>
            </a:r>
            <a:r>
              <a:rPr lang="en-US" sz="1600" b="1" dirty="0" err="1">
                <a:solidFill>
                  <a:srgbClr val="7F0055"/>
                </a:solidFill>
                <a:highlight>
                  <a:srgbClr val="E8F2FE"/>
                </a:highlight>
                <a:latin typeface="Consolas"/>
              </a:rPr>
              <a:t>class</a:t>
            </a:r>
            <a:r>
              <a:rPr lang="en-US" sz="1600" b="1" dirty="0">
                <a:solidFill>
                  <a:srgbClr val="000000"/>
                </a:solidFill>
                <a:highlight>
                  <a:srgbClr val="E8F2FE"/>
                </a:highlight>
                <a:latin typeface="Consolas"/>
              </a:rPr>
              <a:t>);</a:t>
            </a:r>
            <a:endParaRPr lang="en-US" sz="1600" b="1" dirty="0" smtClean="0">
              <a:solidFill>
                <a:srgbClr val="000000"/>
              </a:solidFill>
              <a:highlight>
                <a:srgbClr val="E8F2FE"/>
              </a:highlight>
              <a:latin typeface="Consolas"/>
            </a:endParaRPr>
          </a:p>
          <a:p>
            <a:pPr>
              <a:spcAft>
                <a:spcPct val="0"/>
              </a:spcAft>
            </a:pPr>
            <a:endParaRPr lang="en-US" dirty="0" smtClean="0"/>
          </a:p>
          <a:p>
            <a:pPr marL="457200" indent="-457200">
              <a:spcAft>
                <a:spcPct val="0"/>
              </a:spcAft>
              <a:buFont typeface="Arial" pitchFamily="34" charset="0"/>
              <a:buChar char="•"/>
            </a:pPr>
            <a:r>
              <a:rPr lang="en-US" sz="2800" dirty="0" smtClean="0"/>
              <a:t>Repeatable Annotations</a:t>
            </a:r>
          </a:p>
          <a:p>
            <a:pPr marL="914400" lvl="1" indent="-457200">
              <a:spcAft>
                <a:spcPct val="0"/>
              </a:spcAft>
              <a:buFont typeface="Arial" pitchFamily="34" charset="0"/>
              <a:buChar char="•"/>
            </a:pPr>
            <a:r>
              <a:rPr lang="en-US" sz="2800" dirty="0" smtClean="0"/>
              <a:t>Same annotation multiple times</a:t>
            </a:r>
          </a:p>
          <a:p>
            <a:pPr marL="914400" lvl="1" indent="-457200">
              <a:spcAft>
                <a:spcPct val="0"/>
              </a:spcAft>
              <a:buFont typeface="Arial" pitchFamily="34" charset="0"/>
              <a:buChar char="•"/>
            </a:pPr>
            <a:endParaRPr lang="en-US" sz="2800" dirty="0" smtClean="0"/>
          </a:p>
          <a:p>
            <a:r>
              <a:rPr lang="en-US" sz="1600" dirty="0">
                <a:solidFill>
                  <a:srgbClr val="646464"/>
                </a:solidFill>
                <a:latin typeface="Consolas"/>
              </a:rPr>
              <a:t>@Author</a:t>
            </a:r>
            <a:r>
              <a:rPr lang="en-US" sz="1600" dirty="0">
                <a:solidFill>
                  <a:srgbClr val="000000"/>
                </a:solidFill>
                <a:latin typeface="Consolas"/>
              </a:rPr>
              <a:t>(</a:t>
            </a:r>
            <a:r>
              <a:rPr lang="en-US" sz="1600" dirty="0" err="1">
                <a:solidFill>
                  <a:srgbClr val="000000"/>
                </a:solidFill>
                <a:latin typeface="Consolas"/>
              </a:rPr>
              <a:t>editedBy</a:t>
            </a:r>
            <a:r>
              <a:rPr lang="en-US" sz="1600" dirty="0" smtClean="0">
                <a:solidFill>
                  <a:srgbClr val="000000"/>
                </a:solidFill>
                <a:latin typeface="Consolas"/>
              </a:rPr>
              <a:t>=</a:t>
            </a:r>
            <a:r>
              <a:rPr lang="en-US" sz="1600" dirty="0" smtClean="0">
                <a:solidFill>
                  <a:srgbClr val="2A00FF"/>
                </a:solidFill>
                <a:latin typeface="Consolas"/>
              </a:rPr>
              <a:t>“Rajan"</a:t>
            </a:r>
            <a:r>
              <a:rPr lang="en-US" sz="1600" dirty="0" smtClean="0">
                <a:solidFill>
                  <a:srgbClr val="000000"/>
                </a:solidFill>
                <a:latin typeface="Consolas"/>
              </a:rPr>
              <a:t>, </a:t>
            </a:r>
            <a:r>
              <a:rPr lang="en-US" sz="1600" dirty="0">
                <a:solidFill>
                  <a:srgbClr val="000000"/>
                </a:solidFill>
                <a:latin typeface="Consolas"/>
              </a:rPr>
              <a:t>date=</a:t>
            </a:r>
            <a:r>
              <a:rPr lang="en-US" sz="1600" dirty="0">
                <a:solidFill>
                  <a:srgbClr val="2A00FF"/>
                </a:solidFill>
                <a:latin typeface="Consolas"/>
              </a:rPr>
              <a:t>"</a:t>
            </a:r>
            <a:r>
              <a:rPr lang="en-US" sz="1600" dirty="0" smtClean="0">
                <a:solidFill>
                  <a:srgbClr val="2A00FF"/>
                </a:solidFill>
                <a:latin typeface="Consolas"/>
              </a:rPr>
              <a:t>13/04/2014"</a:t>
            </a:r>
            <a:r>
              <a:rPr lang="en-US" sz="1600" dirty="0" smtClean="0">
                <a:solidFill>
                  <a:srgbClr val="000000"/>
                </a:solidFill>
                <a:latin typeface="Consolas"/>
              </a:rPr>
              <a:t>, </a:t>
            </a:r>
            <a:r>
              <a:rPr lang="en-US" sz="1600" dirty="0">
                <a:solidFill>
                  <a:srgbClr val="000000"/>
                </a:solidFill>
                <a:latin typeface="Consolas"/>
              </a:rPr>
              <a:t>change=</a:t>
            </a:r>
            <a:r>
              <a:rPr lang="en-US" sz="1600" dirty="0">
                <a:solidFill>
                  <a:srgbClr val="2A00FF"/>
                </a:solidFill>
                <a:latin typeface="Consolas"/>
              </a:rPr>
              <a:t>"Added a field"</a:t>
            </a:r>
            <a:r>
              <a:rPr lang="en-US" sz="1600" dirty="0">
                <a:solidFill>
                  <a:srgbClr val="000000"/>
                </a:solidFill>
                <a:latin typeface="Consolas"/>
              </a:rPr>
              <a:t>)</a:t>
            </a:r>
          </a:p>
          <a:p>
            <a:r>
              <a:rPr lang="en-US" sz="1600" dirty="0">
                <a:solidFill>
                  <a:srgbClr val="646464"/>
                </a:solidFill>
                <a:latin typeface="Consolas"/>
              </a:rPr>
              <a:t>@Author</a:t>
            </a:r>
            <a:r>
              <a:rPr lang="en-US" sz="1600" dirty="0">
                <a:solidFill>
                  <a:srgbClr val="000000"/>
                </a:solidFill>
                <a:latin typeface="Consolas"/>
              </a:rPr>
              <a:t>(</a:t>
            </a:r>
            <a:r>
              <a:rPr lang="en-US" sz="1600" dirty="0" err="1">
                <a:solidFill>
                  <a:srgbClr val="000000"/>
                </a:solidFill>
                <a:latin typeface="Consolas"/>
              </a:rPr>
              <a:t>editedBy</a:t>
            </a:r>
            <a:r>
              <a:rPr lang="en-US" sz="1600" dirty="0">
                <a:solidFill>
                  <a:srgbClr val="000000"/>
                </a:solidFill>
                <a:latin typeface="Consolas"/>
              </a:rPr>
              <a:t>=</a:t>
            </a:r>
            <a:r>
              <a:rPr lang="en-US" sz="1600" dirty="0">
                <a:solidFill>
                  <a:srgbClr val="2A00FF"/>
                </a:solidFill>
                <a:latin typeface="Consolas"/>
              </a:rPr>
              <a:t>"</a:t>
            </a:r>
            <a:r>
              <a:rPr lang="en-US" sz="1600" dirty="0" smtClean="0">
                <a:solidFill>
                  <a:srgbClr val="2A00FF"/>
                </a:solidFill>
                <a:latin typeface="Consolas"/>
              </a:rPr>
              <a:t>Abhishek"</a:t>
            </a:r>
            <a:r>
              <a:rPr lang="en-US" sz="1600" dirty="0" smtClean="0">
                <a:solidFill>
                  <a:srgbClr val="000000"/>
                </a:solidFill>
                <a:latin typeface="Consolas"/>
              </a:rPr>
              <a:t>, </a:t>
            </a:r>
            <a:r>
              <a:rPr lang="en-US" sz="1600" dirty="0">
                <a:solidFill>
                  <a:srgbClr val="000000"/>
                </a:solidFill>
                <a:latin typeface="Consolas"/>
              </a:rPr>
              <a:t>date</a:t>
            </a:r>
            <a:r>
              <a:rPr lang="en-US" sz="1600" dirty="0" smtClean="0">
                <a:solidFill>
                  <a:srgbClr val="000000"/>
                </a:solidFill>
                <a:latin typeface="Consolas"/>
              </a:rPr>
              <a:t>=</a:t>
            </a:r>
            <a:r>
              <a:rPr lang="en-US" sz="1600" dirty="0" smtClean="0">
                <a:solidFill>
                  <a:srgbClr val="2A00FF"/>
                </a:solidFill>
                <a:latin typeface="Consolas"/>
              </a:rPr>
              <a:t>“17/04/2014"</a:t>
            </a:r>
            <a:r>
              <a:rPr lang="en-US" sz="1600" dirty="0" smtClean="0">
                <a:solidFill>
                  <a:srgbClr val="000000"/>
                </a:solidFill>
                <a:latin typeface="Consolas"/>
              </a:rPr>
              <a:t>, </a:t>
            </a:r>
            <a:r>
              <a:rPr lang="en-US" sz="1600" dirty="0">
                <a:solidFill>
                  <a:srgbClr val="000000"/>
                </a:solidFill>
                <a:latin typeface="Consolas"/>
              </a:rPr>
              <a:t>change=</a:t>
            </a:r>
            <a:r>
              <a:rPr lang="en-US" sz="1600" dirty="0">
                <a:solidFill>
                  <a:srgbClr val="2A00FF"/>
                </a:solidFill>
                <a:latin typeface="Consolas"/>
              </a:rPr>
              <a:t>"Updated a field"</a:t>
            </a:r>
            <a:r>
              <a:rPr lang="en-US" sz="1600" dirty="0">
                <a:solidFill>
                  <a:srgbClr val="000000"/>
                </a:solidFill>
                <a:latin typeface="Consolas"/>
              </a:rPr>
              <a:t>)</a:t>
            </a:r>
          </a:p>
          <a:p>
            <a:r>
              <a:rPr lang="en-US" sz="1600" b="1" dirty="0">
                <a:solidFill>
                  <a:srgbClr val="7F0055"/>
                </a:solidFill>
                <a:latin typeface="Consolas"/>
              </a:rPr>
              <a:t>public</a:t>
            </a:r>
            <a:r>
              <a:rPr lang="en-US" sz="1600" b="1" dirty="0">
                <a:solidFill>
                  <a:srgbClr val="000000"/>
                </a:solidFill>
                <a:latin typeface="Consolas"/>
              </a:rPr>
              <a:t> </a:t>
            </a:r>
            <a:r>
              <a:rPr lang="en-US" sz="1600" b="1" dirty="0">
                <a:solidFill>
                  <a:srgbClr val="7F0055"/>
                </a:solidFill>
                <a:latin typeface="Consolas"/>
              </a:rPr>
              <a:t>class</a:t>
            </a:r>
            <a:r>
              <a:rPr lang="en-US" sz="1600" b="1" dirty="0">
                <a:solidFill>
                  <a:srgbClr val="000000"/>
                </a:solidFill>
                <a:latin typeface="Consolas"/>
              </a:rPr>
              <a:t> Book {</a:t>
            </a:r>
          </a:p>
          <a:p>
            <a:endParaRPr lang="en-US" sz="1600" dirty="0">
              <a:latin typeface="Consolas"/>
            </a:endParaRPr>
          </a:p>
          <a:p>
            <a:r>
              <a:rPr lang="en-US" sz="1600" dirty="0">
                <a:solidFill>
                  <a:srgbClr val="000000"/>
                </a:solidFill>
                <a:latin typeface="Consolas"/>
              </a:rPr>
              <a:t>}</a:t>
            </a:r>
            <a:endParaRPr lang="en-US" sz="1600" dirty="0"/>
          </a:p>
        </p:txBody>
      </p:sp>
    </p:spTree>
    <p:extLst>
      <p:ext uri="{BB962C8B-B14F-4D97-AF65-F5344CB8AC3E}">
        <p14:creationId xmlns:p14="http://schemas.microsoft.com/office/powerpoint/2010/main" val="7653130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TYPED ANNOTATIONS</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   |   CONFIDENTIAL </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spcAft>
                <a:spcPct val="0"/>
              </a:spcAft>
              <a:buFont typeface="Arial" pitchFamily="34" charset="0"/>
              <a:buChar char="•"/>
            </a:pPr>
            <a:r>
              <a:rPr lang="en-US" sz="2400" dirty="0" smtClean="0"/>
              <a:t>Powerful compilers – override, generics</a:t>
            </a:r>
          </a:p>
          <a:p>
            <a:pPr marL="514350" indent="-514350">
              <a:spcAft>
                <a:spcPct val="0"/>
              </a:spcAft>
              <a:buFont typeface="Arial" pitchFamily="34" charset="0"/>
              <a:buChar char="•"/>
            </a:pPr>
            <a:r>
              <a:rPr lang="en-US" sz="2400" dirty="0" smtClean="0"/>
              <a:t>Typed Annotation</a:t>
            </a:r>
          </a:p>
          <a:p>
            <a:pPr marL="971550" lvl="1" indent="-514350">
              <a:spcAft>
                <a:spcPct val="0"/>
              </a:spcAft>
            </a:pPr>
            <a:r>
              <a:rPr lang="en-US" sz="2400" dirty="0" smtClean="0"/>
              <a:t>Pre JDK 8 – annotation on declaration only</a:t>
            </a:r>
          </a:p>
          <a:p>
            <a:pPr marL="971550" lvl="1" indent="-514350">
              <a:spcAft>
                <a:spcPct val="0"/>
              </a:spcAft>
            </a:pPr>
            <a:r>
              <a:rPr lang="en-US" sz="2400" dirty="0" smtClean="0"/>
              <a:t>JDK 8 – annotation on any ‘type use’</a:t>
            </a:r>
          </a:p>
          <a:p>
            <a:pPr marL="514350" indent="-514350">
              <a:spcAft>
                <a:spcPct val="0"/>
              </a:spcAft>
              <a:buFont typeface="Arial" pitchFamily="34" charset="0"/>
              <a:buChar char="•"/>
            </a:pPr>
            <a:r>
              <a:rPr lang="en-US" sz="2400" dirty="0" smtClean="0"/>
              <a:t>Annotations during</a:t>
            </a:r>
          </a:p>
          <a:p>
            <a:pPr marL="971550" lvl="1" indent="-514350">
              <a:spcAft>
                <a:spcPct val="0"/>
              </a:spcAft>
            </a:pPr>
            <a:r>
              <a:rPr lang="en-US" sz="2400" dirty="0" smtClean="0"/>
              <a:t>Instance creation (new operator)</a:t>
            </a:r>
          </a:p>
          <a:p>
            <a:pPr marL="971550" lvl="1" indent="-514350">
              <a:spcAft>
                <a:spcPct val="0"/>
              </a:spcAft>
            </a:pPr>
            <a:r>
              <a:rPr lang="en-US" sz="2400" dirty="0" smtClean="0"/>
              <a:t>Cast</a:t>
            </a:r>
          </a:p>
          <a:p>
            <a:pPr marL="971550" lvl="1" indent="-514350">
              <a:spcAft>
                <a:spcPct val="0"/>
              </a:spcAft>
            </a:pPr>
            <a:r>
              <a:rPr lang="en-US" sz="2400" dirty="0" smtClean="0"/>
              <a:t>Implement clause</a:t>
            </a:r>
          </a:p>
          <a:p>
            <a:pPr marL="971550" lvl="1" indent="-514350">
              <a:spcAft>
                <a:spcPct val="0"/>
              </a:spcAft>
            </a:pPr>
            <a:r>
              <a:rPr lang="en-US" sz="2400" dirty="0" smtClean="0"/>
              <a:t>Throw clause</a:t>
            </a:r>
          </a:p>
          <a:p>
            <a:pPr marL="514350" indent="-514350">
              <a:spcAft>
                <a:spcPct val="0"/>
              </a:spcAft>
              <a:buFont typeface="Arial" pitchFamily="34" charset="0"/>
              <a:buChar char="•"/>
            </a:pPr>
            <a:r>
              <a:rPr lang="en-US" sz="2400" dirty="0"/>
              <a:t>Pluggable type system</a:t>
            </a:r>
          </a:p>
          <a:p>
            <a:pPr marL="514350" indent="-514350">
              <a:spcAft>
                <a:spcPct val="0"/>
              </a:spcAft>
              <a:buFont typeface="Arial" pitchFamily="34" charset="0"/>
              <a:buChar char="•"/>
            </a:pPr>
            <a:r>
              <a:rPr lang="en-US" sz="2400" dirty="0" smtClean="0"/>
              <a:t>Checker Framework</a:t>
            </a:r>
            <a:endParaRPr lang="en-US" sz="2400" dirty="0"/>
          </a:p>
          <a:p>
            <a:pPr marL="514350" indent="-514350">
              <a:spcAft>
                <a:spcPct val="0"/>
              </a:spcAft>
              <a:buFont typeface="Arial" pitchFamily="34" charset="0"/>
              <a:buChar char="•"/>
            </a:pPr>
            <a:endParaRPr lang="en-US" sz="2400" dirty="0"/>
          </a:p>
          <a:p>
            <a:pPr marL="342900" indent="-342900">
              <a:spcAft>
                <a:spcPct val="0"/>
              </a:spcAft>
              <a:buFont typeface="Arial" pitchFamily="34" charset="0"/>
              <a:buChar char="•"/>
            </a:pPr>
            <a:endParaRPr lang="en-US" sz="1200" dirty="0" smtClean="0"/>
          </a:p>
        </p:txBody>
      </p:sp>
    </p:spTree>
    <p:extLst>
      <p:ext uri="{BB962C8B-B14F-4D97-AF65-F5344CB8AC3E}">
        <p14:creationId xmlns:p14="http://schemas.microsoft.com/office/powerpoint/2010/main" val="1411746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04</a:t>
            </a:r>
            <a:endParaRPr lang="en-US" dirty="0"/>
          </a:p>
        </p:txBody>
      </p:sp>
      <p:sp>
        <p:nvSpPr>
          <p:cNvPr id="5" name="Title 4"/>
          <p:cNvSpPr>
            <a:spLocks noGrp="1"/>
          </p:cNvSpPr>
          <p:nvPr>
            <p:ph type="ctrTitle"/>
          </p:nvPr>
        </p:nvSpPr>
        <p:spPr/>
        <p:txBody>
          <a:bodyPr/>
          <a:lstStyle/>
          <a:p>
            <a:r>
              <a:rPr lang="en-US" dirty="0" smtClean="0"/>
              <a:t>Annotation - Functional </a:t>
            </a:r>
            <a:r>
              <a:rPr lang="en-US" dirty="0" smtClean="0"/>
              <a:t>Interface</a:t>
            </a:r>
            <a:endParaRPr lang="en-US" dirty="0"/>
          </a:p>
        </p:txBody>
      </p:sp>
      <p:sp>
        <p:nvSpPr>
          <p:cNvPr id="6" name="Subtitle 5"/>
          <p:cNvSpPr>
            <a:spLocks noGrp="1"/>
          </p:cNvSpPr>
          <p:nvPr>
            <p:ph type="subTitle" idx="1"/>
          </p:nvPr>
        </p:nvSpPr>
        <p:spPr/>
        <p:txBody>
          <a:bodyPr/>
          <a:lstStyle/>
          <a:p>
            <a:r>
              <a:rPr lang="en-US" sz="1800" b="1" dirty="0"/>
              <a:t>Lambda Expressions and Streams</a:t>
            </a:r>
          </a:p>
        </p:txBody>
      </p:sp>
    </p:spTree>
    <p:extLst>
      <p:ext uri="{BB962C8B-B14F-4D97-AF65-F5344CB8AC3E}">
        <p14:creationId xmlns:p14="http://schemas.microsoft.com/office/powerpoint/2010/main" val="1073179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Functional Interface</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New </a:t>
            </a:r>
            <a:r>
              <a:rPr lang="en-US" sz="2800" dirty="0"/>
              <a:t>Annotation – @</a:t>
            </a:r>
            <a:r>
              <a:rPr lang="en-US" sz="2800" dirty="0" err="1"/>
              <a:t>FunctionalInterface</a:t>
            </a:r>
            <a:endParaRPr lang="en-US" sz="2800" dirty="0" smtClean="0"/>
          </a:p>
          <a:p>
            <a:pPr>
              <a:lnSpc>
                <a:spcPct val="100000"/>
              </a:lnSpc>
              <a:spcAft>
                <a:spcPct val="0"/>
              </a:spcAft>
            </a:pPr>
            <a:r>
              <a:rPr lang="en-US" sz="2800" dirty="0" smtClean="0"/>
              <a:t>Informative annotation</a:t>
            </a:r>
          </a:p>
          <a:p>
            <a:pPr lvl="1">
              <a:lnSpc>
                <a:spcPct val="100000"/>
              </a:lnSpc>
              <a:spcAft>
                <a:spcPct val="0"/>
              </a:spcAft>
            </a:pPr>
            <a:r>
              <a:rPr lang="en-US" sz="2600" dirty="0" smtClean="0"/>
              <a:t>Interface with exactly one abstract method</a:t>
            </a:r>
          </a:p>
          <a:p>
            <a:pPr>
              <a:lnSpc>
                <a:spcPct val="100000"/>
              </a:lnSpc>
              <a:spcAft>
                <a:spcPct val="0"/>
              </a:spcAft>
              <a:buClr>
                <a:srgbClr val="355F99"/>
              </a:buClr>
            </a:pPr>
            <a:r>
              <a:rPr lang="en-US" sz="2800" dirty="0" err="1" smtClean="0"/>
              <a:t>java.util.function</a:t>
            </a:r>
            <a:r>
              <a:rPr lang="en-US" sz="2800" dirty="0" smtClean="0"/>
              <a:t> – Interfaces</a:t>
            </a:r>
            <a:endParaRPr lang="en-US" sz="2800" dirty="0"/>
          </a:p>
          <a:p>
            <a:pPr lvl="2">
              <a:lnSpc>
                <a:spcPct val="100000"/>
              </a:lnSpc>
              <a:spcAft>
                <a:spcPct val="0"/>
              </a:spcAft>
              <a:buClr>
                <a:srgbClr val="355F99"/>
              </a:buClr>
            </a:pPr>
            <a:r>
              <a:rPr lang="en-US" sz="2400" dirty="0" smtClean="0"/>
              <a:t>Predicate</a:t>
            </a:r>
          </a:p>
          <a:p>
            <a:pPr lvl="2">
              <a:lnSpc>
                <a:spcPct val="100000"/>
              </a:lnSpc>
              <a:spcAft>
                <a:spcPct val="0"/>
              </a:spcAft>
              <a:buClr>
                <a:srgbClr val="355F99"/>
              </a:buClr>
            </a:pPr>
            <a:r>
              <a:rPr lang="en-US" sz="2400" dirty="0" smtClean="0"/>
              <a:t>Function</a:t>
            </a:r>
          </a:p>
          <a:p>
            <a:pPr lvl="2">
              <a:lnSpc>
                <a:spcPct val="100000"/>
              </a:lnSpc>
              <a:spcAft>
                <a:spcPct val="0"/>
              </a:spcAft>
              <a:buClr>
                <a:srgbClr val="355F99"/>
              </a:buClr>
            </a:pPr>
            <a:r>
              <a:rPr lang="en-US" sz="2400" dirty="0" err="1" smtClean="0"/>
              <a:t>BiFunction</a:t>
            </a:r>
            <a:endParaRPr lang="en-US" sz="2400" dirty="0" smtClean="0"/>
          </a:p>
          <a:p>
            <a:pPr lvl="2">
              <a:lnSpc>
                <a:spcPct val="100000"/>
              </a:lnSpc>
              <a:spcAft>
                <a:spcPct val="0"/>
              </a:spcAft>
              <a:buClr>
                <a:srgbClr val="355F99"/>
              </a:buClr>
            </a:pPr>
            <a:r>
              <a:rPr lang="en-US" sz="2400" dirty="0" smtClean="0"/>
              <a:t>Consumer</a:t>
            </a:r>
          </a:p>
          <a:p>
            <a:pPr lvl="2">
              <a:lnSpc>
                <a:spcPct val="100000"/>
              </a:lnSpc>
              <a:spcAft>
                <a:spcPct val="0"/>
              </a:spcAft>
              <a:buClr>
                <a:srgbClr val="355F99"/>
              </a:buClr>
            </a:pPr>
            <a:r>
              <a:rPr lang="en-US" sz="2400" dirty="0" smtClean="0"/>
              <a:t>Supplier</a:t>
            </a:r>
          </a:p>
          <a:p>
            <a:pPr lvl="2">
              <a:lnSpc>
                <a:spcPct val="100000"/>
              </a:lnSpc>
              <a:spcAft>
                <a:spcPct val="0"/>
              </a:spcAft>
              <a:buClr>
                <a:srgbClr val="355F99"/>
              </a:buClr>
            </a:pP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515432088"/>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Lambda Functions – An introduction</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Code as data</a:t>
            </a:r>
          </a:p>
          <a:p>
            <a:pPr lvl="1">
              <a:lnSpc>
                <a:spcPct val="100000"/>
              </a:lnSpc>
              <a:spcAft>
                <a:spcPct val="0"/>
              </a:spcAft>
            </a:pPr>
            <a:r>
              <a:rPr lang="en-US" sz="2600" dirty="0" smtClean="0"/>
              <a:t>Statements can be assigned to variable</a:t>
            </a:r>
          </a:p>
          <a:p>
            <a:pPr lvl="1">
              <a:lnSpc>
                <a:spcPct val="100000"/>
              </a:lnSpc>
              <a:spcAft>
                <a:spcPct val="0"/>
              </a:spcAft>
            </a:pPr>
            <a:r>
              <a:rPr lang="en-US" sz="2600" dirty="0" smtClean="0"/>
              <a:t>Can pass as method parameters</a:t>
            </a:r>
          </a:p>
          <a:p>
            <a:pPr>
              <a:lnSpc>
                <a:spcPct val="100000"/>
              </a:lnSpc>
              <a:spcAft>
                <a:spcPct val="0"/>
              </a:spcAft>
            </a:pPr>
            <a:r>
              <a:rPr lang="en-US" sz="2800" dirty="0" smtClean="0"/>
              <a:t>Method References</a:t>
            </a:r>
          </a:p>
          <a:p>
            <a:pPr>
              <a:lnSpc>
                <a:spcPct val="100000"/>
              </a:lnSpc>
              <a:spcAft>
                <a:spcPct val="0"/>
              </a:spcAft>
            </a:pPr>
            <a:r>
              <a:rPr lang="en-US" sz="2800" dirty="0" smtClean="0"/>
              <a:t>Default Methods</a:t>
            </a:r>
          </a:p>
          <a:p>
            <a:pPr>
              <a:lnSpc>
                <a:spcPct val="100000"/>
              </a:lnSpc>
              <a:spcAft>
                <a:spcPct val="0"/>
              </a:spcAft>
            </a:pPr>
            <a:r>
              <a:rPr lang="en-US" sz="2800" dirty="0" smtClean="0"/>
              <a:t>Static Methods</a:t>
            </a:r>
          </a:p>
          <a:p>
            <a:pPr>
              <a:lnSpc>
                <a:spcPct val="100000"/>
              </a:lnSpc>
              <a:spcAft>
                <a:spcPct val="0"/>
              </a:spcAft>
            </a:pPr>
            <a:r>
              <a:rPr lang="en-US" sz="2800" smtClean="0"/>
              <a:t>Parallel Processing</a:t>
            </a:r>
            <a:endParaRPr lang="en-US" sz="2400" dirty="0" smtClean="0"/>
          </a:p>
          <a:p>
            <a:pPr lvl="2">
              <a:lnSpc>
                <a:spcPct val="100000"/>
              </a:lnSpc>
              <a:spcAft>
                <a:spcPct val="0"/>
              </a:spcAft>
              <a:buClr>
                <a:srgbClr val="355F99"/>
              </a:buClr>
            </a:pPr>
            <a:endParaRPr lang="en-US" sz="2400" dirty="0" smtClean="0"/>
          </a:p>
          <a:p>
            <a:pPr lvl="2">
              <a:lnSpc>
                <a:spcPct val="100000"/>
              </a:lnSpc>
              <a:spcAft>
                <a:spcPct val="0"/>
              </a:spcAft>
              <a:buClr>
                <a:srgbClr val="355F99"/>
              </a:buClr>
            </a:pPr>
            <a:endParaRPr lang="en-US" sz="2400" dirty="0"/>
          </a:p>
          <a:p>
            <a:pPr lvl="1">
              <a:lnSpc>
                <a:spcPct val="100000"/>
              </a:lnSpc>
              <a:spcAft>
                <a:spcPct val="0"/>
              </a:spcAft>
            </a:pPr>
            <a:endParaRPr lang="en-US" dirty="0" smtClean="0"/>
          </a:p>
          <a:p>
            <a:pPr marL="0" indent="0">
              <a:lnSpc>
                <a:spcPct val="100000"/>
              </a:lnSpc>
              <a:spcAft>
                <a:spcPct val="0"/>
              </a:spcAft>
              <a:buNone/>
            </a:pPr>
            <a:endParaRPr lang="en-US" dirty="0" smtClean="0"/>
          </a:p>
        </p:txBody>
      </p:sp>
    </p:spTree>
    <p:extLst>
      <p:ext uri="{BB962C8B-B14F-4D97-AF65-F5344CB8AC3E}">
        <p14:creationId xmlns:p14="http://schemas.microsoft.com/office/powerpoint/2010/main" val="112591590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Streams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a:lnSpc>
                <a:spcPct val="100000"/>
              </a:lnSpc>
              <a:spcAft>
                <a:spcPct val="0"/>
              </a:spcAft>
            </a:pPr>
            <a:r>
              <a:rPr lang="en-US" sz="2800" dirty="0" smtClean="0"/>
              <a:t>Stream – An interface</a:t>
            </a:r>
          </a:p>
          <a:p>
            <a:pPr lvl="1">
              <a:lnSpc>
                <a:spcPct val="100000"/>
              </a:lnSpc>
              <a:spcAft>
                <a:spcPct val="0"/>
              </a:spcAft>
            </a:pPr>
            <a:r>
              <a:rPr lang="en-US" sz="2600" dirty="0" err="1" smtClean="0"/>
              <a:t>Collection.stream</a:t>
            </a:r>
            <a:r>
              <a:rPr lang="en-US" sz="2600" dirty="0" smtClean="0"/>
              <a:t>()</a:t>
            </a:r>
          </a:p>
          <a:p>
            <a:pPr lvl="1">
              <a:lnSpc>
                <a:spcPct val="100000"/>
              </a:lnSpc>
              <a:spcAft>
                <a:spcPct val="0"/>
              </a:spcAft>
            </a:pPr>
            <a:r>
              <a:rPr lang="en-US" sz="2600" dirty="0"/>
              <a:t>Sequence of </a:t>
            </a:r>
            <a:r>
              <a:rPr lang="en-US" sz="2600" dirty="0" smtClean="0"/>
              <a:t>Elements not a storage</a:t>
            </a:r>
          </a:p>
          <a:p>
            <a:pPr>
              <a:lnSpc>
                <a:spcPct val="100000"/>
              </a:lnSpc>
              <a:spcAft>
                <a:spcPct val="0"/>
              </a:spcAft>
            </a:pPr>
            <a:r>
              <a:rPr lang="en-US" sz="2800" dirty="0" smtClean="0"/>
              <a:t>Functional in nature – does not change source</a:t>
            </a:r>
          </a:p>
          <a:p>
            <a:pPr>
              <a:lnSpc>
                <a:spcPct val="100000"/>
              </a:lnSpc>
              <a:spcAft>
                <a:spcPct val="0"/>
              </a:spcAft>
            </a:pPr>
            <a:r>
              <a:rPr lang="en-US" sz="2800" dirty="0"/>
              <a:t>Laziness </a:t>
            </a:r>
            <a:r>
              <a:rPr lang="en-US" sz="2800" dirty="0" smtClean="0"/>
              <a:t>Seeking – Terminal operation kick off processing</a:t>
            </a:r>
          </a:p>
          <a:p>
            <a:pPr>
              <a:lnSpc>
                <a:spcPct val="100000"/>
              </a:lnSpc>
              <a:spcAft>
                <a:spcPct val="0"/>
              </a:spcAft>
            </a:pPr>
            <a:r>
              <a:rPr lang="en-US" sz="2800" dirty="0" smtClean="0"/>
              <a:t>Possibly unbounded</a:t>
            </a:r>
          </a:p>
          <a:p>
            <a:pPr>
              <a:lnSpc>
                <a:spcPct val="100000"/>
              </a:lnSpc>
              <a:spcAft>
                <a:spcPct val="0"/>
              </a:spcAft>
            </a:pPr>
            <a:r>
              <a:rPr lang="en-US" sz="2800" dirty="0" smtClean="0"/>
              <a:t>Consumable</a:t>
            </a:r>
          </a:p>
          <a:p>
            <a:pPr>
              <a:lnSpc>
                <a:spcPct val="100000"/>
              </a:lnSpc>
              <a:spcAft>
                <a:spcPct val="0"/>
              </a:spcAft>
            </a:pPr>
            <a:r>
              <a:rPr lang="en-US" sz="2800" dirty="0" smtClean="0"/>
              <a:t>Parallel Streams</a:t>
            </a:r>
          </a:p>
          <a:p>
            <a:pPr>
              <a:lnSpc>
                <a:spcPct val="100000"/>
              </a:lnSpc>
              <a:spcAft>
                <a:spcPct val="0"/>
              </a:spcAft>
            </a:pPr>
            <a:endParaRPr lang="en-US" dirty="0" smtClean="0"/>
          </a:p>
          <a:p>
            <a:pPr>
              <a:lnSpc>
                <a:spcPct val="100000"/>
              </a:lnSpc>
              <a:spcAft>
                <a:spcPct val="0"/>
              </a:spcAft>
            </a:pPr>
            <a:endParaRPr lang="en-US" dirty="0" smtClean="0"/>
          </a:p>
        </p:txBody>
      </p:sp>
    </p:spTree>
    <p:extLst>
      <p:ext uri="{BB962C8B-B14F-4D97-AF65-F5344CB8AC3E}">
        <p14:creationId xmlns:p14="http://schemas.microsoft.com/office/powerpoint/2010/main" val="2816829097"/>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THANK YOU</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845" y="6129805"/>
            <a:ext cx="1006475"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120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AGENDA</a:t>
            </a:r>
            <a:endParaRPr lang="en-US" dirty="0"/>
          </a:p>
        </p:txBody>
      </p:sp>
      <p:sp>
        <p:nvSpPr>
          <p:cNvPr id="6" name="Subtitle 5"/>
          <p:cNvSpPr>
            <a:spLocks noGrp="1"/>
          </p:cNvSpPr>
          <p:nvPr>
            <p:ph type="subTitle" idx="1"/>
          </p:nvPr>
        </p:nvSpPr>
        <p:spPr>
          <a:xfrm>
            <a:off x="1143000" y="3886199"/>
            <a:ext cx="7315200" cy="2205111"/>
          </a:xfrm>
        </p:spPr>
        <p:txBody>
          <a:bodyPr/>
          <a:lstStyle/>
          <a:p>
            <a:pPr marL="457200" indent="-457200">
              <a:buFont typeface="+mj-lt"/>
              <a:buAutoNum type="arabicPeriod"/>
            </a:pPr>
            <a:r>
              <a:rPr lang="en-US" sz="2000" b="1" i="0" dirty="0" smtClean="0"/>
              <a:t>Java 8 features</a:t>
            </a:r>
            <a:endParaRPr lang="en-US" sz="2000" b="1" i="0" dirty="0"/>
          </a:p>
          <a:p>
            <a:pPr marL="457200" indent="-457200">
              <a:buFont typeface="+mj-lt"/>
              <a:buAutoNum type="arabicPeriod"/>
            </a:pPr>
            <a:r>
              <a:rPr lang="en-US" sz="2000" b="1" i="0" dirty="0" smtClean="0"/>
              <a:t>Annotations background</a:t>
            </a:r>
            <a:endParaRPr lang="en-US" sz="2000" b="1" i="0" dirty="0"/>
          </a:p>
          <a:p>
            <a:pPr marL="457200" indent="-457200">
              <a:buFont typeface="+mj-lt"/>
              <a:buAutoNum type="arabicPeriod"/>
            </a:pPr>
            <a:r>
              <a:rPr lang="en-US" sz="2000" b="1" i="0" dirty="0" smtClean="0"/>
              <a:t>@Repeatable and Typed Annotations</a:t>
            </a:r>
            <a:endParaRPr lang="en-US" sz="2000" b="1" i="0" dirty="0"/>
          </a:p>
          <a:p>
            <a:pPr marL="457200" indent="-457200">
              <a:buFont typeface="+mj-lt"/>
              <a:buAutoNum type="arabicPeriod"/>
            </a:pPr>
            <a:r>
              <a:rPr lang="en-US" sz="2000" b="1" i="0" dirty="0" smtClean="0"/>
              <a:t>@</a:t>
            </a:r>
            <a:r>
              <a:rPr lang="en-US" sz="2000" b="1" i="0" dirty="0" err="1" smtClean="0"/>
              <a:t>Functionalnterface</a:t>
            </a:r>
            <a:r>
              <a:rPr lang="en-US" sz="2000" b="1" i="0" dirty="0" smtClean="0"/>
              <a:t> – Lambda Expressions and Streams</a:t>
            </a:r>
            <a:endParaRPr lang="en-US" sz="2000" b="1" i="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454" y="6225422"/>
            <a:ext cx="7735887"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52813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Java </a:t>
            </a:r>
            <a:r>
              <a:rPr lang="en-US" dirty="0" smtClean="0"/>
              <a:t>8</a:t>
            </a:r>
            <a:endParaRPr lang="en-US" dirty="0"/>
          </a:p>
        </p:txBody>
      </p:sp>
      <p:sp>
        <p:nvSpPr>
          <p:cNvPr id="6" name="Subtitle 5"/>
          <p:cNvSpPr>
            <a:spLocks noGrp="1"/>
          </p:cNvSpPr>
          <p:nvPr>
            <p:ph type="subTitle" idx="1"/>
          </p:nvPr>
        </p:nvSpPr>
        <p:spPr/>
        <p:txBody>
          <a:bodyPr/>
          <a:lstStyle/>
          <a:p>
            <a:r>
              <a:rPr lang="en-US" sz="1800" dirty="0" smtClean="0"/>
              <a:t>New </a:t>
            </a:r>
            <a:r>
              <a:rPr lang="en-US" sz="1800" dirty="0" smtClean="0"/>
              <a:t>Features </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01</a:t>
            </a:r>
            <a:endParaRPr lang="en-US" dirty="0"/>
          </a:p>
        </p:txBody>
      </p:sp>
    </p:spTree>
    <p:extLst>
      <p:ext uri="{BB962C8B-B14F-4D97-AF65-F5344CB8AC3E}">
        <p14:creationId xmlns:p14="http://schemas.microsoft.com/office/powerpoint/2010/main" val="1611331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pPr>
              <a:defRPr/>
            </a:pPr>
            <a:r>
              <a:rPr lang="en-US" dirty="0" smtClean="0"/>
              <a:t>JAVA 8 – TOP 5 FEATURES</a:t>
            </a:r>
            <a:endParaRPr lang="en-US" sz="2000" dirty="0" smtClean="0">
              <a:solidFill>
                <a:schemeClr val="bg2">
                  <a:lumMod val="40000"/>
                  <a:lumOff val="60000"/>
                </a:schemeClr>
              </a:solidFill>
            </a:endParaRPr>
          </a:p>
        </p:txBody>
      </p:sp>
      <p:sp>
        <p:nvSpPr>
          <p:cNvPr id="6147" name="Content Placeholder 3"/>
          <p:cNvSpPr>
            <a:spLocks noGrp="1"/>
          </p:cNvSpPr>
          <p:nvPr>
            <p:ph sz="quarter" idx="10"/>
          </p:nvPr>
        </p:nvSpPr>
        <p:spPr/>
        <p:txBody>
          <a:bodyPr/>
          <a:lstStyle/>
          <a:p>
            <a:pPr marL="514350" indent="-514350">
              <a:lnSpc>
                <a:spcPct val="150000"/>
              </a:lnSpc>
              <a:spcAft>
                <a:spcPct val="0"/>
              </a:spcAft>
              <a:buFont typeface="+mj-lt"/>
              <a:buAutoNum type="arabicPeriod"/>
            </a:pPr>
            <a:r>
              <a:rPr lang="en-US" sz="2800" dirty="0" smtClean="0"/>
              <a:t>Lambda Expression </a:t>
            </a:r>
            <a:endParaRPr lang="en-US" sz="2800" dirty="0"/>
          </a:p>
          <a:p>
            <a:pPr marL="514350" indent="-514350">
              <a:lnSpc>
                <a:spcPct val="150000"/>
              </a:lnSpc>
              <a:spcAft>
                <a:spcPct val="0"/>
              </a:spcAft>
              <a:buFont typeface="+mj-lt"/>
              <a:buAutoNum type="arabicPeriod"/>
            </a:pPr>
            <a:r>
              <a:rPr lang="en-US" sz="2800" dirty="0" smtClean="0"/>
              <a:t>Parallel Operations</a:t>
            </a:r>
          </a:p>
          <a:p>
            <a:pPr marL="514350" indent="-514350">
              <a:lnSpc>
                <a:spcPct val="150000"/>
              </a:lnSpc>
              <a:spcAft>
                <a:spcPct val="0"/>
              </a:spcAft>
              <a:buFont typeface="+mj-lt"/>
              <a:buAutoNum type="arabicPeriod"/>
            </a:pPr>
            <a:r>
              <a:rPr lang="en-US" sz="2800" dirty="0" smtClean="0"/>
              <a:t>Streams</a:t>
            </a:r>
          </a:p>
          <a:p>
            <a:pPr marL="514350" indent="-514350">
              <a:lnSpc>
                <a:spcPct val="150000"/>
              </a:lnSpc>
              <a:spcAft>
                <a:spcPct val="0"/>
              </a:spcAft>
              <a:buFont typeface="+mj-lt"/>
              <a:buAutoNum type="arabicPeriod"/>
            </a:pPr>
            <a:r>
              <a:rPr lang="en-US" sz="2800" dirty="0" smtClean="0"/>
              <a:t>Java Script Support - </a:t>
            </a:r>
            <a:r>
              <a:rPr lang="en-US" sz="2800" dirty="0" err="1" smtClean="0"/>
              <a:t>Nashorn</a:t>
            </a:r>
            <a:endParaRPr lang="en-US" sz="2800" dirty="0" smtClean="0"/>
          </a:p>
          <a:p>
            <a:pPr marL="514350" indent="-514350">
              <a:lnSpc>
                <a:spcPct val="150000"/>
              </a:lnSpc>
              <a:spcAft>
                <a:spcPct val="0"/>
              </a:spcAft>
              <a:buFont typeface="+mj-lt"/>
              <a:buAutoNum type="arabicPeriod"/>
            </a:pPr>
            <a:r>
              <a:rPr lang="en-US" sz="2800" dirty="0" smtClean="0"/>
              <a:t>Date time API</a:t>
            </a:r>
            <a:endParaRPr lang="en-US" dirty="0" smtClean="0"/>
          </a:p>
          <a:p>
            <a:pPr marL="342900" indent="-342900">
              <a:lnSpc>
                <a:spcPct val="150000"/>
              </a:lnSpc>
              <a:spcAft>
                <a:spcPct val="0"/>
              </a:spcAft>
              <a:buFont typeface="+mj-lt"/>
              <a:buAutoNum type="arabicPeriod"/>
            </a:pPr>
            <a:endParaRPr lang="en-US" dirty="0" smtClean="0"/>
          </a:p>
          <a:p>
            <a:pPr marL="342900" indent="-342900">
              <a:lnSpc>
                <a:spcPct val="150000"/>
              </a:lnSpc>
              <a:spcAft>
                <a:spcPct val="0"/>
              </a:spcAft>
              <a:buFont typeface="+mj-lt"/>
              <a:buAutoNum type="arabicPeriod"/>
            </a:pPr>
            <a:endParaRPr lang="en-US" dirty="0" smtClean="0"/>
          </a:p>
        </p:txBody>
      </p:sp>
    </p:spTree>
    <p:extLst>
      <p:ext uri="{BB962C8B-B14F-4D97-AF65-F5344CB8AC3E}">
        <p14:creationId xmlns:p14="http://schemas.microsoft.com/office/powerpoint/2010/main" val="1206187740"/>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Annotations Background</a:t>
            </a:r>
          </a:p>
        </p:txBody>
      </p:sp>
      <p:sp>
        <p:nvSpPr>
          <p:cNvPr id="6" name="Subtitle 5"/>
          <p:cNvSpPr>
            <a:spLocks noGrp="1"/>
          </p:cNvSpPr>
          <p:nvPr>
            <p:ph type="subTitle" idx="1"/>
          </p:nvPr>
        </p:nvSpPr>
        <p:spPr/>
        <p:txBody>
          <a:bodyPr/>
          <a:lstStyle/>
          <a:p>
            <a:r>
              <a:rPr lang="en-US" sz="1800" b="1" dirty="0" smtClean="0"/>
              <a:t>Definition, Declaration and Processing</a:t>
            </a:r>
            <a:endParaRPr lang="en-US" sz="1800" b="1" dirty="0"/>
          </a:p>
        </p:txBody>
      </p:sp>
      <p:sp>
        <p:nvSpPr>
          <p:cNvPr id="8" name="Text Placeholder 6"/>
          <p:cNvSpPr>
            <a:spLocks noGrp="1"/>
          </p:cNvSpPr>
          <p:nvPr>
            <p:ph type="body" sz="quarter" idx="10"/>
          </p:nvPr>
        </p:nvSpPr>
        <p:spPr>
          <a:xfrm>
            <a:off x="6184900" y="3975100"/>
            <a:ext cx="2585720" cy="2462213"/>
          </a:xfrm>
        </p:spPr>
        <p:txBody>
          <a:bodyPr/>
          <a:lstStyle/>
          <a:p>
            <a:r>
              <a:rPr lang="en-US" dirty="0" smtClean="0"/>
              <a:t>02</a:t>
            </a:r>
            <a:endParaRPr lang="en-US" dirty="0"/>
          </a:p>
        </p:txBody>
      </p:sp>
    </p:spTree>
    <p:extLst>
      <p:ext uri="{BB962C8B-B14F-4D97-AF65-F5344CB8AC3E}">
        <p14:creationId xmlns:p14="http://schemas.microsoft.com/office/powerpoint/2010/main" val="21295559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BACKGROUND – ANNOTATION DEFINITION</a:t>
            </a:r>
            <a:endParaRPr lang="en-US" dirty="0"/>
          </a:p>
        </p:txBody>
      </p:sp>
      <p:sp>
        <p:nvSpPr>
          <p:cNvPr id="7" name="Text Placeholder 6"/>
          <p:cNvSpPr>
            <a:spLocks noGrp="1"/>
          </p:cNvSpPr>
          <p:nvPr>
            <p:ph type="body" sz="quarter" idx="10"/>
          </p:nvPr>
        </p:nvSpPr>
        <p:spPr/>
        <p:txBody>
          <a:bodyPr/>
          <a:lstStyle/>
          <a:p>
            <a:r>
              <a:rPr lang="en-US" sz="2400" dirty="0">
                <a:solidFill>
                  <a:srgbClr val="646464"/>
                </a:solidFill>
                <a:latin typeface="Consolas"/>
              </a:rPr>
              <a:t>@Target</a:t>
            </a:r>
            <a:r>
              <a:rPr lang="en-US" sz="2400" dirty="0">
                <a:solidFill>
                  <a:srgbClr val="000000"/>
                </a:solidFill>
                <a:latin typeface="Consolas"/>
              </a:rPr>
              <a:t>({</a:t>
            </a:r>
            <a:r>
              <a:rPr lang="en-US" sz="2400" b="1" i="1" dirty="0">
                <a:solidFill>
                  <a:srgbClr val="0000C0"/>
                </a:solidFill>
                <a:latin typeface="Consolas"/>
              </a:rPr>
              <a:t>TYPE</a:t>
            </a:r>
            <a:r>
              <a:rPr lang="en-US" sz="2400" b="1" i="1" dirty="0">
                <a:solidFill>
                  <a:srgbClr val="000000"/>
                </a:solidFill>
                <a:latin typeface="Consolas"/>
              </a:rPr>
              <a:t>, </a:t>
            </a:r>
            <a:r>
              <a:rPr lang="en-US" sz="2400" b="1" i="1" dirty="0">
                <a:solidFill>
                  <a:srgbClr val="0000C0"/>
                </a:solidFill>
                <a:latin typeface="Consolas"/>
              </a:rPr>
              <a:t>FIELD</a:t>
            </a:r>
            <a:r>
              <a:rPr lang="en-US" sz="2400" b="1" i="1" dirty="0">
                <a:solidFill>
                  <a:srgbClr val="000000"/>
                </a:solidFill>
                <a:latin typeface="Consolas"/>
              </a:rPr>
              <a:t>, </a:t>
            </a:r>
            <a:r>
              <a:rPr lang="en-US" sz="2400" b="1" i="1" dirty="0">
                <a:solidFill>
                  <a:srgbClr val="0000C0"/>
                </a:solidFill>
                <a:latin typeface="Consolas"/>
              </a:rPr>
              <a:t>METHOD</a:t>
            </a:r>
            <a:r>
              <a:rPr lang="en-US" sz="2400" b="1" i="1" dirty="0">
                <a:solidFill>
                  <a:srgbClr val="000000"/>
                </a:solidFill>
                <a:latin typeface="Consolas"/>
              </a:rPr>
              <a:t>, </a:t>
            </a:r>
            <a:r>
              <a:rPr lang="en-US" sz="2400" b="1" i="1" dirty="0">
                <a:solidFill>
                  <a:srgbClr val="0000C0"/>
                </a:solidFill>
                <a:latin typeface="Consolas"/>
              </a:rPr>
              <a:t>PARAMETER</a:t>
            </a:r>
            <a:r>
              <a:rPr lang="en-US" sz="2400" b="1" i="1" dirty="0">
                <a:solidFill>
                  <a:srgbClr val="000000"/>
                </a:solidFill>
                <a:latin typeface="Consolas"/>
              </a:rPr>
              <a:t>, </a:t>
            </a:r>
            <a:r>
              <a:rPr lang="en-US" sz="2400" b="1" i="1" dirty="0">
                <a:solidFill>
                  <a:srgbClr val="0000C0"/>
                </a:solidFill>
                <a:latin typeface="Consolas"/>
              </a:rPr>
              <a:t>CONSTRUCTOR</a:t>
            </a:r>
            <a:r>
              <a:rPr lang="en-US" sz="2400" b="1" i="1" dirty="0">
                <a:solidFill>
                  <a:srgbClr val="000000"/>
                </a:solidFill>
                <a:latin typeface="Consolas"/>
              </a:rPr>
              <a:t>, </a:t>
            </a:r>
            <a:r>
              <a:rPr lang="en-US" sz="2400" b="1" i="1" dirty="0">
                <a:solidFill>
                  <a:srgbClr val="0000C0"/>
                </a:solidFill>
                <a:latin typeface="Consolas"/>
              </a:rPr>
              <a:t>LOCAL_VARIABLE</a:t>
            </a:r>
            <a:r>
              <a:rPr lang="en-US" sz="2400" b="1" i="1" dirty="0">
                <a:solidFill>
                  <a:srgbClr val="000000"/>
                </a:solidFill>
                <a:latin typeface="Consolas"/>
              </a:rPr>
              <a:t>})</a:t>
            </a:r>
          </a:p>
          <a:p>
            <a:r>
              <a:rPr lang="en-US" sz="2400" dirty="0">
                <a:solidFill>
                  <a:srgbClr val="646464"/>
                </a:solidFill>
                <a:latin typeface="Consolas"/>
              </a:rPr>
              <a:t>@Retention</a:t>
            </a:r>
            <a:r>
              <a:rPr lang="en-US" sz="2400" dirty="0">
                <a:solidFill>
                  <a:srgbClr val="000000"/>
                </a:solidFill>
                <a:latin typeface="Consolas"/>
              </a:rPr>
              <a:t>(</a:t>
            </a:r>
            <a:r>
              <a:rPr lang="en-US" sz="2400" dirty="0" err="1">
                <a:solidFill>
                  <a:srgbClr val="000000"/>
                </a:solidFill>
                <a:latin typeface="Consolas"/>
              </a:rPr>
              <a:t>RetentionPolicy.</a:t>
            </a:r>
            <a:r>
              <a:rPr lang="en-US" sz="2400" b="1" i="1" dirty="0" err="1">
                <a:solidFill>
                  <a:srgbClr val="0000C0"/>
                </a:solidFill>
                <a:latin typeface="Consolas"/>
              </a:rPr>
              <a:t>SOURCE</a:t>
            </a:r>
            <a:r>
              <a:rPr lang="en-US" sz="2400" b="1" i="1" dirty="0">
                <a:solidFill>
                  <a:srgbClr val="000000"/>
                </a:solidFill>
                <a:latin typeface="Consolas"/>
              </a:rPr>
              <a:t>)</a:t>
            </a:r>
          </a:p>
          <a:p>
            <a:r>
              <a:rPr lang="en-US" sz="2400" b="1" dirty="0" smtClean="0">
                <a:solidFill>
                  <a:srgbClr val="7F0055"/>
                </a:solidFill>
                <a:latin typeface="Consolas"/>
              </a:rPr>
              <a:t>public</a:t>
            </a:r>
            <a:r>
              <a:rPr lang="en-US" sz="2400" b="1" dirty="0" smtClean="0">
                <a:solidFill>
                  <a:srgbClr val="000000"/>
                </a:solidFill>
                <a:latin typeface="Consolas"/>
              </a:rPr>
              <a:t> </a:t>
            </a:r>
            <a:r>
              <a:rPr lang="en-US" sz="2400" b="1" dirty="0">
                <a:solidFill>
                  <a:srgbClr val="7F0055"/>
                </a:solidFill>
                <a:latin typeface="Consolas"/>
              </a:rPr>
              <a:t>@interface</a:t>
            </a:r>
            <a:r>
              <a:rPr lang="en-US" sz="2400" b="1" dirty="0">
                <a:solidFill>
                  <a:srgbClr val="000000"/>
                </a:solidFill>
                <a:latin typeface="Consolas"/>
              </a:rPr>
              <a:t> </a:t>
            </a:r>
            <a:r>
              <a:rPr lang="en-US" sz="2400" b="1" dirty="0" err="1">
                <a:solidFill>
                  <a:srgbClr val="646464"/>
                </a:solidFill>
                <a:highlight>
                  <a:srgbClr val="D4D4D4"/>
                </a:highlight>
                <a:latin typeface="Consolas"/>
              </a:rPr>
              <a:t>SuppressWarnings</a:t>
            </a:r>
            <a:r>
              <a:rPr lang="en-US" sz="2400" b="1" dirty="0">
                <a:solidFill>
                  <a:srgbClr val="000000"/>
                </a:solidFill>
                <a:highlight>
                  <a:srgbClr val="D4D4D4"/>
                </a:highlight>
                <a:latin typeface="Consolas"/>
              </a:rPr>
              <a:t> </a:t>
            </a:r>
            <a:r>
              <a:rPr lang="en-US" sz="2400" b="1" dirty="0" smtClean="0">
                <a:solidFill>
                  <a:srgbClr val="000000"/>
                </a:solidFill>
                <a:highlight>
                  <a:srgbClr val="D4D4D4"/>
                </a:highlight>
                <a:latin typeface="Consolas"/>
              </a:rPr>
              <a:t>{</a:t>
            </a:r>
          </a:p>
          <a:p>
            <a:r>
              <a:rPr lang="en-US" sz="2400" dirty="0" smtClean="0">
                <a:solidFill>
                  <a:srgbClr val="000000"/>
                </a:solidFill>
                <a:latin typeface="Consolas"/>
              </a:rPr>
              <a:t>	String</a:t>
            </a:r>
            <a:r>
              <a:rPr lang="en-US" sz="2400" dirty="0">
                <a:solidFill>
                  <a:srgbClr val="000000"/>
                </a:solidFill>
                <a:latin typeface="Consolas"/>
              </a:rPr>
              <a:t>[] value();</a:t>
            </a:r>
          </a:p>
          <a:p>
            <a:r>
              <a:rPr lang="en-US" sz="2400" dirty="0">
                <a:solidFill>
                  <a:srgbClr val="000000"/>
                </a:solidFill>
                <a:latin typeface="Consolas"/>
              </a:rPr>
              <a:t>}</a:t>
            </a:r>
            <a:endParaRPr lang="en-US" sz="24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   |   CONFIDENTIAL </a:t>
            </a:r>
            <a:endParaRPr lang="en-US" dirty="0"/>
          </a:p>
        </p:txBody>
      </p:sp>
    </p:spTree>
    <p:extLst>
      <p:ext uri="{BB962C8B-B14F-4D97-AF65-F5344CB8AC3E}">
        <p14:creationId xmlns:p14="http://schemas.microsoft.com/office/powerpoint/2010/main" val="1639834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 y="320040"/>
            <a:ext cx="8229600" cy="518160"/>
          </a:xfrm>
        </p:spPr>
        <p:txBody>
          <a:bodyPr/>
          <a:lstStyle/>
          <a:p>
            <a:r>
              <a:rPr lang="en-US" dirty="0"/>
              <a:t>BACKGROUND – RETENTION </a:t>
            </a:r>
            <a:r>
              <a:rPr lang="en-US" dirty="0" smtClean="0"/>
              <a:t>AND TARGET</a:t>
            </a:r>
            <a:endParaRPr lang="en-US" dirty="0"/>
          </a:p>
        </p:txBody>
      </p:sp>
      <p:sp>
        <p:nvSpPr>
          <p:cNvPr id="5" name="Text Placeholder 4"/>
          <p:cNvSpPr>
            <a:spLocks noGrp="1"/>
          </p:cNvSpPr>
          <p:nvPr>
            <p:ph type="body" sz="quarter" idx="10"/>
          </p:nvPr>
        </p:nvSpPr>
        <p:spPr>
          <a:xfrm>
            <a:off x="502920" y="1209675"/>
            <a:ext cx="4114800" cy="5053965"/>
          </a:xfrm>
        </p:spPr>
        <p:txBody>
          <a:bodyPr/>
          <a:lstStyle/>
          <a:p>
            <a:pPr marL="228600" lvl="0" indent="-228600" fontAlgn="base">
              <a:spcBef>
                <a:spcPts val="400"/>
              </a:spcBef>
              <a:spcAft>
                <a:spcPct val="0"/>
              </a:spcAft>
              <a:buClr>
                <a:srgbClr val="355F99"/>
              </a:buClr>
              <a:buFont typeface="Arial"/>
              <a:buChar char="•"/>
            </a:pPr>
            <a:r>
              <a:rPr lang="en-US" sz="2800" dirty="0" smtClean="0"/>
              <a:t>Source</a:t>
            </a:r>
            <a:endParaRPr lang="en-US" sz="2800" dirty="0"/>
          </a:p>
          <a:p>
            <a:pPr marL="228600" lvl="0" indent="-228600" fontAlgn="base">
              <a:spcBef>
                <a:spcPts val="400"/>
              </a:spcBef>
              <a:spcAft>
                <a:spcPct val="0"/>
              </a:spcAft>
              <a:buClr>
                <a:srgbClr val="355F99"/>
              </a:buClr>
              <a:buFont typeface="Arial"/>
              <a:buChar char="•"/>
            </a:pPr>
            <a:r>
              <a:rPr lang="en-US" sz="2800" dirty="0" smtClean="0"/>
              <a:t>Class</a:t>
            </a:r>
          </a:p>
          <a:p>
            <a:pPr marL="228600" lvl="0" indent="-228600" fontAlgn="base">
              <a:spcBef>
                <a:spcPts val="400"/>
              </a:spcBef>
              <a:spcAft>
                <a:spcPct val="0"/>
              </a:spcAft>
              <a:buClr>
                <a:srgbClr val="355F99"/>
              </a:buClr>
              <a:buFont typeface="Arial"/>
              <a:buChar char="•"/>
            </a:pPr>
            <a:r>
              <a:rPr lang="en-US" sz="2800" dirty="0" smtClean="0"/>
              <a:t>Runtime</a:t>
            </a:r>
            <a:endParaRPr lang="en-US" sz="2800" dirty="0"/>
          </a:p>
          <a:p>
            <a:endParaRPr lang="en-US" dirty="0"/>
          </a:p>
        </p:txBody>
      </p:sp>
      <p:sp>
        <p:nvSpPr>
          <p:cNvPr id="7" name="Footer Placeholder 6"/>
          <p:cNvSpPr>
            <a:spLocks noGrp="1"/>
          </p:cNvSpPr>
          <p:nvPr>
            <p:ph type="ftr" sz="quarter" idx="12"/>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   |   CONFIDENTIAL </a:t>
            </a:r>
            <a:endParaRPr lang="en-US" dirty="0"/>
          </a:p>
        </p:txBody>
      </p:sp>
      <p:sp>
        <p:nvSpPr>
          <p:cNvPr id="6" name="Text Placeholder 4"/>
          <p:cNvSpPr txBox="1">
            <a:spLocks/>
          </p:cNvSpPr>
          <p:nvPr/>
        </p:nvSpPr>
        <p:spPr bwMode="auto">
          <a:xfrm>
            <a:off x="4798695" y="1209675"/>
            <a:ext cx="4114800" cy="505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fontAlgn="base">
              <a:spcBef>
                <a:spcPts val="400"/>
              </a:spcBef>
              <a:spcAft>
                <a:spcPct val="0"/>
              </a:spcAft>
              <a:buClr>
                <a:srgbClr val="355F99"/>
              </a:buClr>
              <a:buFont typeface="Arial"/>
              <a:buChar char="•"/>
            </a:pPr>
            <a:r>
              <a:rPr lang="en-US" sz="2800" dirty="0" smtClean="0"/>
              <a:t>Type</a:t>
            </a:r>
          </a:p>
          <a:p>
            <a:pPr marL="228600" indent="-228600" fontAlgn="base">
              <a:spcBef>
                <a:spcPts val="400"/>
              </a:spcBef>
              <a:spcAft>
                <a:spcPct val="0"/>
              </a:spcAft>
              <a:buClr>
                <a:srgbClr val="355F99"/>
              </a:buClr>
              <a:buFont typeface="Arial"/>
              <a:buChar char="•"/>
            </a:pPr>
            <a:r>
              <a:rPr lang="en-US" sz="2800" dirty="0" smtClean="0"/>
              <a:t>Field</a:t>
            </a:r>
          </a:p>
          <a:p>
            <a:pPr marL="228600" indent="-228600" fontAlgn="base">
              <a:spcBef>
                <a:spcPts val="400"/>
              </a:spcBef>
              <a:spcAft>
                <a:spcPct val="0"/>
              </a:spcAft>
              <a:buClr>
                <a:srgbClr val="355F99"/>
              </a:buClr>
              <a:buFont typeface="Arial"/>
              <a:buChar char="•"/>
            </a:pPr>
            <a:r>
              <a:rPr lang="en-US" sz="2800" dirty="0" smtClean="0"/>
              <a:t>Method</a:t>
            </a:r>
          </a:p>
          <a:p>
            <a:pPr marL="228600" indent="-228600" fontAlgn="base">
              <a:spcBef>
                <a:spcPts val="400"/>
              </a:spcBef>
              <a:spcAft>
                <a:spcPct val="0"/>
              </a:spcAft>
              <a:buClr>
                <a:srgbClr val="355F99"/>
              </a:buClr>
              <a:buFont typeface="Arial"/>
              <a:buChar char="•"/>
            </a:pPr>
            <a:r>
              <a:rPr lang="en-US" sz="2800" dirty="0" smtClean="0"/>
              <a:t>Constructor</a:t>
            </a:r>
          </a:p>
          <a:p>
            <a:pPr marL="228600" indent="-228600" fontAlgn="base">
              <a:spcBef>
                <a:spcPts val="400"/>
              </a:spcBef>
              <a:spcAft>
                <a:spcPct val="0"/>
              </a:spcAft>
              <a:buClr>
                <a:srgbClr val="355F99"/>
              </a:buClr>
              <a:buFont typeface="Arial"/>
              <a:buChar char="•"/>
            </a:pPr>
            <a:r>
              <a:rPr lang="en-US" sz="2800" dirty="0" smtClean="0"/>
              <a:t>Parameter</a:t>
            </a:r>
          </a:p>
          <a:p>
            <a:pPr marL="228600" indent="-228600" fontAlgn="base">
              <a:spcBef>
                <a:spcPts val="400"/>
              </a:spcBef>
              <a:spcAft>
                <a:spcPct val="0"/>
              </a:spcAft>
              <a:buClr>
                <a:srgbClr val="355F99"/>
              </a:buClr>
              <a:buFont typeface="Arial"/>
              <a:buChar char="•"/>
            </a:pPr>
            <a:r>
              <a:rPr lang="en-US" sz="2800" dirty="0" smtClean="0"/>
              <a:t>More….</a:t>
            </a:r>
          </a:p>
          <a:p>
            <a:endParaRPr lang="en-US" dirty="0"/>
          </a:p>
        </p:txBody>
      </p:sp>
    </p:spTree>
    <p:extLst>
      <p:ext uri="{BB962C8B-B14F-4D97-AF65-F5344CB8AC3E}">
        <p14:creationId xmlns:p14="http://schemas.microsoft.com/office/powerpoint/2010/main" val="1084368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DECLARATION</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r>
              <a:rPr lang="en-US" sz="2000" dirty="0" smtClean="0">
                <a:solidFill>
                  <a:srgbClr val="646464"/>
                </a:solidFill>
                <a:latin typeface="Consolas"/>
              </a:rPr>
              <a:t>@</a:t>
            </a:r>
            <a:r>
              <a:rPr lang="en-US" sz="2000" dirty="0" err="1">
                <a:solidFill>
                  <a:srgbClr val="646464"/>
                </a:solidFill>
                <a:latin typeface="Consolas"/>
              </a:rPr>
              <a:t>SuppressWarnings</a:t>
            </a:r>
            <a:r>
              <a:rPr lang="en-US" sz="2000" dirty="0">
                <a:solidFill>
                  <a:srgbClr val="000000"/>
                </a:solidFill>
                <a:latin typeface="Consolas"/>
              </a:rPr>
              <a:t>({</a:t>
            </a:r>
            <a:r>
              <a:rPr lang="en-US" sz="2000" dirty="0">
                <a:solidFill>
                  <a:srgbClr val="2A00FF"/>
                </a:solidFill>
                <a:latin typeface="Consolas"/>
              </a:rPr>
              <a:t>"</a:t>
            </a:r>
            <a:r>
              <a:rPr lang="en-US" sz="2000" dirty="0" err="1">
                <a:solidFill>
                  <a:srgbClr val="2A00FF"/>
                </a:solidFill>
                <a:latin typeface="Consolas"/>
              </a:rPr>
              <a:t>rawtypes</a:t>
            </a:r>
            <a:r>
              <a:rPr lang="en-US" sz="2000" dirty="0">
                <a:solidFill>
                  <a:srgbClr val="2A00FF"/>
                </a:solidFill>
                <a:latin typeface="Consolas"/>
              </a:rPr>
              <a:t>"</a:t>
            </a:r>
            <a:r>
              <a:rPr lang="en-US" sz="2000" dirty="0">
                <a:solidFill>
                  <a:srgbClr val="000000"/>
                </a:solidFill>
                <a:latin typeface="Consolas"/>
              </a:rPr>
              <a:t>, </a:t>
            </a:r>
            <a:r>
              <a:rPr lang="en-US" sz="2000" dirty="0">
                <a:solidFill>
                  <a:srgbClr val="2A00FF"/>
                </a:solidFill>
                <a:latin typeface="Consolas"/>
              </a:rPr>
              <a:t>"unchecked"</a:t>
            </a:r>
            <a:r>
              <a:rPr lang="en-US" sz="2000" dirty="0">
                <a:solidFill>
                  <a:srgbClr val="000000"/>
                </a:solidFill>
                <a:latin typeface="Consolas"/>
              </a:rPr>
              <a:t>})</a:t>
            </a:r>
          </a:p>
          <a:p>
            <a:r>
              <a:rPr lang="en-US" sz="2000" dirty="0">
                <a:solidFill>
                  <a:srgbClr val="000000"/>
                </a:solidFill>
                <a:latin typeface="Consolas"/>
              </a:rPr>
              <a:t>    </a:t>
            </a:r>
            <a:r>
              <a:rPr lang="en-US" sz="2000" b="1" dirty="0">
                <a:solidFill>
                  <a:srgbClr val="7F0055"/>
                </a:solidFill>
                <a:latin typeface="Consolas"/>
              </a:rPr>
              <a:t>public</a:t>
            </a:r>
            <a:r>
              <a:rPr lang="en-US" sz="2000" b="1" dirty="0">
                <a:solidFill>
                  <a:srgbClr val="000000"/>
                </a:solidFill>
                <a:latin typeface="Consolas"/>
              </a:rPr>
              <a:t> </a:t>
            </a:r>
            <a:r>
              <a:rPr lang="en-US" sz="2000" b="1" dirty="0">
                <a:solidFill>
                  <a:srgbClr val="7F0055"/>
                </a:solidFill>
                <a:latin typeface="Consolas"/>
              </a:rPr>
              <a:t>static</a:t>
            </a:r>
            <a:r>
              <a:rPr lang="en-US" sz="2000" b="1" dirty="0">
                <a:solidFill>
                  <a:srgbClr val="000000"/>
                </a:solidFill>
                <a:latin typeface="Consolas"/>
              </a:rPr>
              <a:t> </a:t>
            </a:r>
            <a:r>
              <a:rPr lang="en-US" sz="2000" b="1" dirty="0">
                <a:solidFill>
                  <a:srgbClr val="7F0055"/>
                </a:solidFill>
                <a:latin typeface="Consolas"/>
              </a:rPr>
              <a:t>void</a:t>
            </a:r>
            <a:r>
              <a:rPr lang="en-US" sz="2000" b="1" dirty="0">
                <a:solidFill>
                  <a:srgbClr val="000000"/>
                </a:solidFill>
                <a:latin typeface="Consolas"/>
              </a:rPr>
              <a:t> swap(List&lt;?&gt; </a:t>
            </a:r>
            <a:r>
              <a:rPr lang="en-US" sz="2000" b="1" dirty="0">
                <a:solidFill>
                  <a:srgbClr val="6A3E3E"/>
                </a:solidFill>
                <a:latin typeface="Consolas"/>
              </a:rPr>
              <a:t>list</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err="1">
                <a:solidFill>
                  <a:srgbClr val="6A3E3E"/>
                </a:solidFill>
                <a:latin typeface="Consolas"/>
              </a:rPr>
              <a:t>i</a:t>
            </a:r>
            <a:r>
              <a:rPr lang="en-US" sz="2000" b="1" dirty="0">
                <a:solidFill>
                  <a:srgbClr val="000000"/>
                </a:solidFill>
                <a:latin typeface="Consolas"/>
              </a:rPr>
              <a:t>, </a:t>
            </a:r>
            <a:r>
              <a:rPr lang="en-US" sz="2000" b="1" dirty="0" err="1">
                <a:solidFill>
                  <a:srgbClr val="7F0055"/>
                </a:solidFill>
                <a:latin typeface="Consolas"/>
              </a:rPr>
              <a:t>int</a:t>
            </a:r>
            <a:r>
              <a:rPr lang="en-US" sz="2000" b="1" dirty="0">
                <a:solidFill>
                  <a:srgbClr val="000000"/>
                </a:solidFill>
                <a:latin typeface="Consolas"/>
              </a:rPr>
              <a:t> </a:t>
            </a:r>
            <a:r>
              <a:rPr lang="en-US" sz="2000" b="1" dirty="0">
                <a:solidFill>
                  <a:srgbClr val="6A3E3E"/>
                </a:solidFill>
                <a:latin typeface="Consolas"/>
              </a:rPr>
              <a:t>j</a:t>
            </a:r>
            <a:r>
              <a:rPr lang="en-US" sz="2000" b="1" dirty="0">
                <a:solidFill>
                  <a:srgbClr val="000000"/>
                </a:solidFill>
                <a:latin typeface="Consolas"/>
              </a:rPr>
              <a:t>) {</a:t>
            </a:r>
          </a:p>
          <a:p>
            <a:r>
              <a:rPr lang="en-US" sz="2000" b="1" dirty="0" smtClean="0">
                <a:solidFill>
                  <a:srgbClr val="7F0055"/>
                </a:solidFill>
                <a:latin typeface="Consolas"/>
              </a:rPr>
              <a:t>		final</a:t>
            </a:r>
            <a:r>
              <a:rPr lang="en-US" sz="2000" b="1" dirty="0" smtClean="0">
                <a:solidFill>
                  <a:srgbClr val="000000"/>
                </a:solidFill>
                <a:latin typeface="Consolas"/>
              </a:rPr>
              <a:t> </a:t>
            </a:r>
            <a:r>
              <a:rPr lang="en-US" sz="2000" b="1" dirty="0">
                <a:solidFill>
                  <a:srgbClr val="000000"/>
                </a:solidFill>
                <a:latin typeface="Consolas"/>
              </a:rPr>
              <a:t>List </a:t>
            </a:r>
            <a:r>
              <a:rPr lang="en-US" sz="2000" b="1" dirty="0">
                <a:solidFill>
                  <a:srgbClr val="6A3E3E"/>
                </a:solidFill>
                <a:latin typeface="Consolas"/>
              </a:rPr>
              <a:t>l</a:t>
            </a:r>
            <a:r>
              <a:rPr lang="en-US" sz="2000" b="1" dirty="0">
                <a:solidFill>
                  <a:srgbClr val="000000"/>
                </a:solidFill>
                <a:latin typeface="Consolas"/>
              </a:rPr>
              <a:t> = </a:t>
            </a:r>
            <a:r>
              <a:rPr lang="en-US" sz="2000" b="1" dirty="0">
                <a:solidFill>
                  <a:srgbClr val="6A3E3E"/>
                </a:solidFill>
                <a:latin typeface="Consolas"/>
              </a:rPr>
              <a:t>list</a:t>
            </a:r>
            <a:r>
              <a:rPr lang="en-US" sz="2000" b="1" dirty="0">
                <a:solidFill>
                  <a:srgbClr val="000000"/>
                </a:solidFill>
                <a:latin typeface="Consolas"/>
              </a:rPr>
              <a:t>;</a:t>
            </a:r>
          </a:p>
          <a:p>
            <a:r>
              <a:rPr lang="en-US" sz="2000" dirty="0">
                <a:solidFill>
                  <a:srgbClr val="000000"/>
                </a:solidFill>
                <a:latin typeface="Consolas"/>
              </a:rPr>
              <a:t>    </a:t>
            </a:r>
            <a:r>
              <a:rPr lang="en-US" sz="2000" dirty="0" smtClean="0">
                <a:solidFill>
                  <a:srgbClr val="000000"/>
                </a:solidFill>
                <a:latin typeface="Consolas"/>
              </a:rPr>
              <a:t>		</a:t>
            </a:r>
            <a:r>
              <a:rPr lang="en-US" sz="2000" dirty="0" err="1" smtClean="0">
                <a:solidFill>
                  <a:srgbClr val="6A3E3E"/>
                </a:solidFill>
                <a:latin typeface="Consolas"/>
              </a:rPr>
              <a:t>l</a:t>
            </a:r>
            <a:r>
              <a:rPr lang="en-US" sz="2000" dirty="0" err="1" smtClean="0">
                <a:solidFill>
                  <a:srgbClr val="000000"/>
                </a:solidFill>
                <a:latin typeface="Consolas"/>
              </a:rPr>
              <a:t>.set</a:t>
            </a:r>
            <a:r>
              <a:rPr lang="en-US" sz="2000" dirty="0" smtClean="0">
                <a:solidFill>
                  <a:srgbClr val="000000"/>
                </a:solidFill>
                <a:latin typeface="Consolas"/>
              </a:rPr>
              <a:t>(</a:t>
            </a:r>
            <a:r>
              <a:rPr lang="en-US" sz="2000" dirty="0" err="1" smtClean="0">
                <a:solidFill>
                  <a:srgbClr val="6A3E3E"/>
                </a:solidFill>
                <a:latin typeface="Consolas"/>
              </a:rPr>
              <a:t>i</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.set</a:t>
            </a:r>
            <a:r>
              <a:rPr lang="en-US" sz="2000" dirty="0">
                <a:solidFill>
                  <a:srgbClr val="000000"/>
                </a:solidFill>
                <a:latin typeface="Consolas"/>
              </a:rPr>
              <a:t>(</a:t>
            </a:r>
            <a:r>
              <a:rPr lang="en-US" sz="2000" dirty="0">
                <a:solidFill>
                  <a:srgbClr val="6A3E3E"/>
                </a:solidFill>
                <a:latin typeface="Consolas"/>
              </a:rPr>
              <a:t>j</a:t>
            </a:r>
            <a:r>
              <a:rPr lang="en-US" sz="2000" dirty="0">
                <a:solidFill>
                  <a:srgbClr val="000000"/>
                </a:solidFill>
                <a:latin typeface="Consolas"/>
              </a:rPr>
              <a:t>, </a:t>
            </a:r>
            <a:r>
              <a:rPr lang="en-US" sz="2000" dirty="0" err="1">
                <a:solidFill>
                  <a:srgbClr val="6A3E3E"/>
                </a:solidFill>
                <a:latin typeface="Consolas"/>
              </a:rPr>
              <a:t>l</a:t>
            </a:r>
            <a:r>
              <a:rPr lang="en-US" sz="2000" dirty="0" err="1">
                <a:solidFill>
                  <a:srgbClr val="000000"/>
                </a:solidFill>
                <a:latin typeface="Consolas"/>
              </a:rPr>
              <a:t>.get</a:t>
            </a:r>
            <a:r>
              <a:rPr lang="en-US" sz="2000" dirty="0">
                <a:solidFill>
                  <a:srgbClr val="000000"/>
                </a:solidFill>
                <a:latin typeface="Consolas"/>
              </a:rPr>
              <a:t>(</a:t>
            </a:r>
            <a:r>
              <a:rPr lang="en-US" sz="2000" dirty="0" err="1">
                <a:solidFill>
                  <a:srgbClr val="6A3E3E"/>
                </a:solidFill>
                <a:latin typeface="Consolas"/>
              </a:rPr>
              <a:t>i</a:t>
            </a:r>
            <a:r>
              <a:rPr lang="en-US" sz="2000" dirty="0">
                <a:solidFill>
                  <a:srgbClr val="000000"/>
                </a:solidFill>
                <a:latin typeface="Consolas"/>
              </a:rPr>
              <a:t>)));</a:t>
            </a:r>
          </a:p>
          <a:p>
            <a:r>
              <a:rPr lang="en-US" sz="2000" dirty="0">
                <a:solidFill>
                  <a:srgbClr val="000000"/>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   |   CONFIDENTIAL </a:t>
            </a:r>
            <a:endParaRPr lang="en-US" dirty="0"/>
          </a:p>
        </p:txBody>
      </p:sp>
    </p:spTree>
    <p:extLst>
      <p:ext uri="{BB962C8B-B14F-4D97-AF65-F5344CB8AC3E}">
        <p14:creationId xmlns:p14="http://schemas.microsoft.com/office/powerpoint/2010/main" val="19283003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 </a:t>
            </a:r>
            <a:r>
              <a:rPr lang="en-US" dirty="0" smtClean="0"/>
              <a:t>ANNOTATION PROCESSING</a:t>
            </a:r>
            <a:endParaRPr lang="en-US" dirty="0"/>
          </a:p>
        </p:txBody>
      </p:sp>
      <p:sp>
        <p:nvSpPr>
          <p:cNvPr id="7" name="Text Placeholder 6"/>
          <p:cNvSpPr>
            <a:spLocks noGrp="1"/>
          </p:cNvSpPr>
          <p:nvPr>
            <p:ph type="body" sz="quarter" idx="10"/>
          </p:nvPr>
        </p:nvSpPr>
        <p:spPr/>
        <p:txBody>
          <a:bodyPr/>
          <a:lstStyle/>
          <a:p>
            <a:r>
              <a:rPr lang="en-US" dirty="0" smtClean="0">
                <a:solidFill>
                  <a:srgbClr val="646464"/>
                </a:solidFill>
                <a:latin typeface="Consolas"/>
              </a:rPr>
              <a:t>	</a:t>
            </a:r>
            <a:endParaRPr lang="en-US" sz="2000" dirty="0"/>
          </a:p>
        </p:txBody>
      </p:sp>
      <p:sp>
        <p:nvSpPr>
          <p:cNvPr id="5" name="Footer Placeholder 4"/>
          <p:cNvSpPr>
            <a:spLocks noGrp="1"/>
          </p:cNvSpPr>
          <p:nvPr>
            <p:ph type="ftr" sz="quarter" idx="11"/>
          </p:nvPr>
        </p:nvSpPr>
        <p:spPr/>
        <p:txBody>
          <a:bodyPr/>
          <a:lstStyle/>
          <a:p>
            <a:pPr>
              <a:defRPr/>
            </a:pPr>
            <a:r>
              <a:rPr lang="en-US" b="1" smtClean="0">
                <a:solidFill>
                  <a:schemeClr val="tx1">
                    <a:lumMod val="75000"/>
                  </a:schemeClr>
                </a:solidFill>
                <a:latin typeface="Arial" pitchFamily="34" charset="0"/>
                <a:ea typeface="ＭＳ Ｐゴシック"/>
              </a:rPr>
              <a:t>© COPYRIGHT 2013  SAPIENT CORPORATION   |   CONFIDENTIAL </a:t>
            </a:r>
            <a:endParaRPr lang="en-US" dirty="0"/>
          </a:p>
        </p:txBody>
      </p:sp>
      <p:sp>
        <p:nvSpPr>
          <p:cNvPr id="8" name="Content Placeholder 3"/>
          <p:cNvSpPr txBox="1">
            <a:spLocks/>
          </p:cNvSpPr>
          <p:nvPr/>
        </p:nvSpPr>
        <p:spPr bwMode="auto">
          <a:xfrm>
            <a:off x="533400" y="990600"/>
            <a:ext cx="84582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0" tIns="0" rIns="0" bIns="0" numCol="1" anchor="t" anchorCtr="0" compatLnSpc="1">
            <a:prstTxWarp prst="textNoShape">
              <a:avLst/>
            </a:prstTxWarp>
            <a:noAutofit/>
          </a:bodyPr>
          <a:lstStyle>
            <a:lvl1pPr marL="0" marR="0" indent="0" algn="l" defTabSz="457200" rtl="0" eaLnBrk="1" fontAlgn="auto" latinLnBrk="0" hangingPunct="1">
              <a:lnSpc>
                <a:spcPct val="100000"/>
              </a:lnSpc>
              <a:spcBef>
                <a:spcPts val="0"/>
              </a:spcBef>
              <a:spcAft>
                <a:spcPts val="800"/>
              </a:spcAft>
              <a:buClr>
                <a:schemeClr val="tx1"/>
              </a:buClr>
              <a:buSzTx/>
              <a:buFont typeface="Wingdings" charset="2"/>
              <a:buNone/>
              <a:tabLst/>
              <a:defRPr sz="1400" b="0" i="0" kern="1200">
                <a:solidFill>
                  <a:srgbClr val="5A5A5A"/>
                </a:solidFill>
                <a:latin typeface="Arial"/>
                <a:ea typeface="ＭＳ Ｐゴシック" charset="0"/>
                <a:cs typeface="Arial"/>
              </a:defRPr>
            </a:lvl1pPr>
            <a:lvl2pPr marL="4572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2pPr>
            <a:lvl3pPr marL="6858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3pPr>
            <a:lvl4pPr marL="9144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4pPr>
            <a:lvl5pPr marL="1143000" indent="-228600" algn="l" defTabSz="457200" rtl="0" fontAlgn="base">
              <a:lnSpc>
                <a:spcPct val="105000"/>
              </a:lnSpc>
              <a:spcBef>
                <a:spcPct val="0"/>
              </a:spcBef>
              <a:spcAft>
                <a:spcPts val="800"/>
              </a:spcAft>
              <a:buClr>
                <a:schemeClr val="tx1"/>
              </a:buClr>
              <a:buFont typeface="Arial"/>
              <a:buChar char="•"/>
              <a:defRPr sz="1400" b="0" i="0" kern="1200">
                <a:solidFill>
                  <a:srgbClr val="5A5A5A"/>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spcAft>
                <a:spcPct val="0"/>
              </a:spcAft>
              <a:buFont typeface="Arial" pitchFamily="34" charset="0"/>
              <a:buChar char="•"/>
            </a:pPr>
            <a:r>
              <a:rPr lang="en-US" sz="2800" dirty="0" smtClean="0"/>
              <a:t>Source Level</a:t>
            </a:r>
          </a:p>
          <a:p>
            <a:pPr marL="914400" lvl="1" indent="-457200">
              <a:spcAft>
                <a:spcPct val="0"/>
              </a:spcAft>
              <a:buFont typeface="Arial" pitchFamily="34" charset="0"/>
              <a:buChar char="•"/>
            </a:pPr>
            <a:r>
              <a:rPr lang="en-US" sz="2800" dirty="0" smtClean="0"/>
              <a:t>JDK 5 – apt tool (Not there in JDK 8)</a:t>
            </a:r>
          </a:p>
          <a:p>
            <a:pPr marL="914400" lvl="1" indent="-457200">
              <a:spcAft>
                <a:spcPct val="0"/>
              </a:spcAft>
              <a:buFont typeface="Arial" pitchFamily="34" charset="0"/>
              <a:buChar char="•"/>
            </a:pPr>
            <a:r>
              <a:rPr lang="en-US" sz="2800" dirty="0" smtClean="0"/>
              <a:t>JDK 6 - </a:t>
            </a:r>
            <a:r>
              <a:rPr lang="en-US" sz="2800" dirty="0" err="1"/>
              <a:t>javac</a:t>
            </a:r>
            <a:r>
              <a:rPr lang="en-US" sz="2800" dirty="0"/>
              <a:t> </a:t>
            </a:r>
            <a:r>
              <a:rPr lang="en-US" sz="2800" dirty="0" smtClean="0"/>
              <a:t>-processor</a:t>
            </a:r>
            <a:r>
              <a:rPr lang="en-US" sz="2800" dirty="0"/>
              <a:t> </a:t>
            </a:r>
            <a:r>
              <a:rPr lang="en-US" sz="2800" i="1" dirty="0" smtClean="0"/>
              <a:t>Processors</a:t>
            </a:r>
            <a:r>
              <a:rPr lang="en-US" sz="2800" dirty="0"/>
              <a:t> </a:t>
            </a:r>
            <a:r>
              <a:rPr lang="en-US" sz="2800" i="1" dirty="0" err="1" smtClean="0"/>
              <a:t>sourceFiles</a:t>
            </a:r>
            <a:endParaRPr lang="en-US" sz="2800" i="1" dirty="0" smtClean="0"/>
          </a:p>
          <a:p>
            <a:pPr marL="457200" indent="-457200">
              <a:spcAft>
                <a:spcPct val="0"/>
              </a:spcAft>
              <a:buFont typeface="Arial" pitchFamily="34" charset="0"/>
              <a:buChar char="•"/>
            </a:pPr>
            <a:r>
              <a:rPr lang="en-US" sz="2800" dirty="0" smtClean="0"/>
              <a:t>Compile Time – BCEL </a:t>
            </a:r>
          </a:p>
          <a:p>
            <a:pPr marL="457200" indent="-457200">
              <a:spcAft>
                <a:spcPct val="0"/>
              </a:spcAft>
              <a:buFont typeface="Arial" pitchFamily="34" charset="0"/>
              <a:buChar char="•"/>
            </a:pPr>
            <a:r>
              <a:rPr lang="en-US" sz="2800" dirty="0" smtClean="0"/>
              <a:t>Runtime</a:t>
            </a:r>
          </a:p>
          <a:p>
            <a:pPr marL="914400" lvl="1" indent="-457200">
              <a:spcAft>
                <a:spcPct val="0"/>
              </a:spcAft>
              <a:buFont typeface="Arial" pitchFamily="34" charset="0"/>
              <a:buChar char="•"/>
            </a:pPr>
            <a:r>
              <a:rPr lang="en-US" sz="2800" dirty="0"/>
              <a:t>Pre JDK 8</a:t>
            </a:r>
          </a:p>
          <a:p>
            <a:pPr>
              <a:spcAft>
                <a:spcPct val="0"/>
              </a:spcAft>
            </a:pPr>
            <a:r>
              <a:rPr lang="en-US" sz="1600" dirty="0">
                <a:solidFill>
                  <a:srgbClr val="646464"/>
                </a:solidFill>
                <a:highlight>
                  <a:srgbClr val="E8F2FE"/>
                </a:highlight>
                <a:latin typeface="Consolas"/>
              </a:rPr>
              <a:t>Searchable</a:t>
            </a:r>
            <a:r>
              <a:rPr lang="en-US" sz="1600" dirty="0">
                <a:solidFill>
                  <a:srgbClr val="000000"/>
                </a:solidFill>
                <a:highlight>
                  <a:srgbClr val="E8F2FE"/>
                </a:highlight>
                <a:latin typeface="Consolas"/>
              </a:rPr>
              <a:t> </a:t>
            </a:r>
            <a:r>
              <a:rPr lang="en-US" sz="1600" dirty="0" err="1">
                <a:solidFill>
                  <a:srgbClr val="6A3E3E"/>
                </a:solidFill>
                <a:highlight>
                  <a:srgbClr val="E8F2FE"/>
                </a:highlight>
                <a:latin typeface="Consolas"/>
              </a:rPr>
              <a:t>searchable</a:t>
            </a:r>
            <a:r>
              <a:rPr lang="en-US" sz="1600" dirty="0">
                <a:solidFill>
                  <a:srgbClr val="000000"/>
                </a:solidFill>
                <a:highlight>
                  <a:srgbClr val="E8F2FE"/>
                </a:highlight>
                <a:latin typeface="Consolas"/>
              </a:rPr>
              <a:t> = (</a:t>
            </a:r>
            <a:r>
              <a:rPr lang="en-US" sz="1600" dirty="0">
                <a:solidFill>
                  <a:srgbClr val="646464"/>
                </a:solidFill>
                <a:highlight>
                  <a:srgbClr val="E8F2FE"/>
                </a:highlight>
                <a:latin typeface="Consolas"/>
              </a:rPr>
              <a:t>Searchable</a:t>
            </a:r>
            <a:r>
              <a:rPr lang="en-US" sz="1600" dirty="0">
                <a:solidFill>
                  <a:srgbClr val="000000"/>
                </a:solidFill>
                <a:highlight>
                  <a:srgbClr val="E8F2FE"/>
                </a:highlight>
                <a:latin typeface="Consolas"/>
              </a:rPr>
              <a:t>) </a:t>
            </a:r>
            <a:r>
              <a:rPr lang="en-US" sz="1600" dirty="0" err="1">
                <a:solidFill>
                  <a:srgbClr val="6A3E3E"/>
                </a:solidFill>
                <a:highlight>
                  <a:srgbClr val="E8F2FE"/>
                </a:highlight>
                <a:latin typeface="Consolas"/>
              </a:rPr>
              <a:t>clazz</a:t>
            </a:r>
            <a:r>
              <a:rPr lang="en-US" sz="1600" dirty="0" err="1">
                <a:solidFill>
                  <a:srgbClr val="000000"/>
                </a:solidFill>
                <a:highlight>
                  <a:srgbClr val="E8F2FE"/>
                </a:highlight>
                <a:latin typeface="Consolas"/>
              </a:rPr>
              <a:t>.getAnnotation</a:t>
            </a:r>
            <a:r>
              <a:rPr lang="en-US" sz="1600" dirty="0">
                <a:solidFill>
                  <a:srgbClr val="000000"/>
                </a:solidFill>
                <a:highlight>
                  <a:srgbClr val="E8F2FE"/>
                </a:highlight>
                <a:latin typeface="Consolas"/>
              </a:rPr>
              <a:t>(</a:t>
            </a:r>
            <a:r>
              <a:rPr lang="en-US" sz="1600" dirty="0" err="1">
                <a:solidFill>
                  <a:srgbClr val="646464"/>
                </a:solidFill>
                <a:highlight>
                  <a:srgbClr val="E8F2FE"/>
                </a:highlight>
                <a:latin typeface="Consolas"/>
              </a:rPr>
              <a:t>Searchable</a:t>
            </a:r>
            <a:r>
              <a:rPr lang="en-US" sz="1600" dirty="0" err="1">
                <a:solidFill>
                  <a:srgbClr val="000000"/>
                </a:solidFill>
                <a:highlight>
                  <a:srgbClr val="E8F2FE"/>
                </a:highlight>
                <a:latin typeface="Consolas"/>
              </a:rPr>
              <a:t>.</a:t>
            </a:r>
            <a:r>
              <a:rPr lang="en-US" sz="1600" b="1" dirty="0" err="1">
                <a:solidFill>
                  <a:srgbClr val="7F0055"/>
                </a:solidFill>
                <a:highlight>
                  <a:srgbClr val="E8F2FE"/>
                </a:highlight>
                <a:latin typeface="Consolas"/>
              </a:rPr>
              <a:t>class</a:t>
            </a:r>
            <a:r>
              <a:rPr lang="en-US" sz="1600" b="1" dirty="0" smtClean="0">
                <a:solidFill>
                  <a:srgbClr val="000000"/>
                </a:solidFill>
                <a:highlight>
                  <a:srgbClr val="E8F2FE"/>
                </a:highlight>
                <a:latin typeface="Consolas"/>
              </a:rPr>
              <a:t>);</a:t>
            </a:r>
            <a:endParaRPr lang="en-US" sz="2800" dirty="0"/>
          </a:p>
          <a:p>
            <a:pPr marL="914400" lvl="1" indent="-457200">
              <a:spcAft>
                <a:spcPct val="0"/>
              </a:spcAft>
              <a:buFont typeface="Arial" pitchFamily="34" charset="0"/>
              <a:buChar char="•"/>
            </a:pPr>
            <a:r>
              <a:rPr lang="en-US" sz="2800" dirty="0" smtClean="0"/>
              <a:t>JDK </a:t>
            </a:r>
            <a:r>
              <a:rPr lang="en-US" sz="2800" dirty="0"/>
              <a:t>8</a:t>
            </a:r>
          </a:p>
          <a:p>
            <a:pPr>
              <a:spcAft>
                <a:spcPct val="0"/>
              </a:spcAft>
            </a:pPr>
            <a:r>
              <a:rPr lang="en-US" sz="1600" b="1" dirty="0">
                <a:solidFill>
                  <a:srgbClr val="000000"/>
                </a:solidFill>
                <a:highlight>
                  <a:srgbClr val="E8F2FE"/>
                </a:highlight>
                <a:latin typeface="Consolas"/>
              </a:rPr>
              <a:t>	</a:t>
            </a:r>
            <a:endParaRPr lang="en-US" sz="1600" b="1" dirty="0" smtClean="0">
              <a:solidFill>
                <a:srgbClr val="000000"/>
              </a:solidFill>
              <a:highlight>
                <a:srgbClr val="E8F2FE"/>
              </a:highlight>
              <a:latin typeface="Consolas"/>
            </a:endParaRPr>
          </a:p>
          <a:p>
            <a:pPr>
              <a:spcAft>
                <a:spcPct val="0"/>
              </a:spcAft>
            </a:pPr>
            <a:r>
              <a:rPr lang="en-US" sz="1600" dirty="0">
                <a:solidFill>
                  <a:srgbClr val="000000"/>
                </a:solidFill>
                <a:highlight>
                  <a:srgbClr val="E8F2FE"/>
                </a:highlight>
                <a:latin typeface="Consolas"/>
              </a:rPr>
              <a:t>Annotation[] </a:t>
            </a:r>
            <a:r>
              <a:rPr lang="en-US" sz="1600" dirty="0">
                <a:solidFill>
                  <a:srgbClr val="6A3E3E"/>
                </a:solidFill>
                <a:highlight>
                  <a:srgbClr val="E8F2FE"/>
                </a:highlight>
                <a:latin typeface="Consolas"/>
              </a:rPr>
              <a:t>annotations</a:t>
            </a:r>
            <a:r>
              <a:rPr lang="en-US" sz="1600" dirty="0">
                <a:solidFill>
                  <a:srgbClr val="000000"/>
                </a:solidFill>
                <a:highlight>
                  <a:srgbClr val="E8F2FE"/>
                </a:highlight>
                <a:latin typeface="Consolas"/>
              </a:rPr>
              <a:t> = </a:t>
            </a:r>
            <a:r>
              <a:rPr lang="en-US" sz="1600" dirty="0" err="1">
                <a:solidFill>
                  <a:srgbClr val="6A3E3E"/>
                </a:solidFill>
                <a:highlight>
                  <a:srgbClr val="E8F2FE"/>
                </a:highlight>
                <a:latin typeface="Consolas"/>
              </a:rPr>
              <a:t>clazz</a:t>
            </a:r>
            <a:r>
              <a:rPr lang="en-US" sz="1600" dirty="0" err="1">
                <a:solidFill>
                  <a:srgbClr val="000000"/>
                </a:solidFill>
                <a:highlight>
                  <a:srgbClr val="E8F2FE"/>
                </a:highlight>
                <a:latin typeface="Consolas"/>
              </a:rPr>
              <a:t>.getAnnotationsByType</a:t>
            </a:r>
            <a:r>
              <a:rPr lang="en-US" sz="1600" dirty="0">
                <a:solidFill>
                  <a:srgbClr val="000000"/>
                </a:solidFill>
                <a:highlight>
                  <a:srgbClr val="E8F2FE"/>
                </a:highlight>
                <a:latin typeface="Consolas"/>
              </a:rPr>
              <a:t>(</a:t>
            </a:r>
            <a:r>
              <a:rPr lang="en-US" sz="1600" dirty="0" err="1">
                <a:solidFill>
                  <a:srgbClr val="646464"/>
                </a:solidFill>
                <a:highlight>
                  <a:srgbClr val="D4D4D4"/>
                </a:highlight>
                <a:latin typeface="Consolas"/>
              </a:rPr>
              <a:t>Searchable</a:t>
            </a:r>
            <a:r>
              <a:rPr lang="en-US" sz="1600" dirty="0" err="1">
                <a:solidFill>
                  <a:srgbClr val="000000"/>
                </a:solidFill>
                <a:highlight>
                  <a:srgbClr val="E8F2FE"/>
                </a:highlight>
                <a:latin typeface="Consolas"/>
              </a:rPr>
              <a:t>.</a:t>
            </a:r>
            <a:r>
              <a:rPr lang="en-US" sz="1600" b="1" dirty="0" err="1">
                <a:solidFill>
                  <a:srgbClr val="7F0055"/>
                </a:solidFill>
                <a:highlight>
                  <a:srgbClr val="E8F2FE"/>
                </a:highlight>
                <a:latin typeface="Consolas"/>
              </a:rPr>
              <a:t>class</a:t>
            </a:r>
            <a:r>
              <a:rPr lang="en-US" sz="1600" b="1" dirty="0">
                <a:solidFill>
                  <a:srgbClr val="000000"/>
                </a:solidFill>
                <a:highlight>
                  <a:srgbClr val="E8F2FE"/>
                </a:highlight>
                <a:latin typeface="Consolas"/>
              </a:rPr>
              <a:t>);</a:t>
            </a:r>
            <a:endParaRPr lang="en-US" sz="1600" b="1" dirty="0" smtClean="0">
              <a:solidFill>
                <a:srgbClr val="000000"/>
              </a:solidFill>
              <a:highlight>
                <a:srgbClr val="E8F2FE"/>
              </a:highlight>
              <a:latin typeface="Consolas"/>
            </a:endParaRPr>
          </a:p>
          <a:p>
            <a:pPr>
              <a:spcAft>
                <a:spcPct val="0"/>
              </a:spcAft>
            </a:pPr>
            <a:endParaRPr lang="en-US" dirty="0" smtClean="0"/>
          </a:p>
          <a:p>
            <a:pPr>
              <a:spcAft>
                <a:spcPct val="0"/>
              </a:spcAft>
            </a:pPr>
            <a:endParaRPr lang="en-US" dirty="0" smtClean="0"/>
          </a:p>
        </p:txBody>
      </p:sp>
    </p:spTree>
    <p:extLst>
      <p:ext uri="{BB962C8B-B14F-4D97-AF65-F5344CB8AC3E}">
        <p14:creationId xmlns:p14="http://schemas.microsoft.com/office/powerpoint/2010/main" val="10260153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Divid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 Body text &amp; bullet">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ontent - Overview">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ontent Heavy">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Content Heavy 2">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Back Cover">
  <a:themeElements>
    <a:clrScheme name="Sapient GM">
      <a:dk1>
        <a:srgbClr val="355F99"/>
      </a:dk1>
      <a:lt1>
        <a:srgbClr val="5A5A5A"/>
      </a:lt1>
      <a:dk2>
        <a:srgbClr val="254D50"/>
      </a:dk2>
      <a:lt2>
        <a:srgbClr val="600617"/>
      </a:lt2>
      <a:accent1>
        <a:srgbClr val="086482"/>
      </a:accent1>
      <a:accent2>
        <a:srgbClr val="492E4D"/>
      </a:accent2>
      <a:accent3>
        <a:srgbClr val="515F8C"/>
      </a:accent3>
      <a:accent4>
        <a:srgbClr val="EEECCB"/>
      </a:accent4>
      <a:accent5>
        <a:srgbClr val="A7A37E"/>
      </a:accent5>
      <a:accent6>
        <a:srgbClr val="D9A400"/>
      </a:accent6>
      <a:hlink>
        <a:srgbClr val="F07800"/>
      </a:hlink>
      <a:folHlink>
        <a:srgbClr val="00A6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7916</TotalTime>
  <Words>425</Words>
  <Application>Microsoft Office PowerPoint</Application>
  <PresentationFormat>On-screen Show (4:3)</PresentationFormat>
  <Paragraphs>151</Paragraphs>
  <Slides>17</Slides>
  <Notes>10</Notes>
  <HiddenSlides>0</HiddenSlides>
  <MMClips>0</MMClips>
  <ScaleCrop>false</ScaleCrop>
  <HeadingPairs>
    <vt:vector size="4" baseType="variant">
      <vt:variant>
        <vt:lpstr>Theme</vt:lpstr>
      </vt:variant>
      <vt:variant>
        <vt:i4>7</vt:i4>
      </vt:variant>
      <vt:variant>
        <vt:lpstr>Slide Titles</vt:lpstr>
      </vt:variant>
      <vt:variant>
        <vt:i4>17</vt:i4>
      </vt:variant>
    </vt:vector>
  </HeadingPairs>
  <TitlesOfParts>
    <vt:vector size="24" baseType="lpstr">
      <vt:lpstr>Cover</vt:lpstr>
      <vt:lpstr>Divider</vt:lpstr>
      <vt:lpstr>Content — Body text &amp; bullet</vt:lpstr>
      <vt:lpstr>Content - Overview</vt:lpstr>
      <vt:lpstr>Content Heavy</vt:lpstr>
      <vt:lpstr>Content Heavy 2</vt:lpstr>
      <vt:lpstr>Back Cover</vt:lpstr>
      <vt:lpstr> Metadata Features in Java SE 8</vt:lpstr>
      <vt:lpstr>AGENDA</vt:lpstr>
      <vt:lpstr>Java 8</vt:lpstr>
      <vt:lpstr>JAVA 8 – TOP 5 FEATURES</vt:lpstr>
      <vt:lpstr>Annotations Background</vt:lpstr>
      <vt:lpstr>BACKGROUND – ANNOTATION DEFINITION</vt:lpstr>
      <vt:lpstr>BACKGROUND – RETENTION AND TARGET</vt:lpstr>
      <vt:lpstr>BACKGROUND – ANNOTATION DECLARATION</vt:lpstr>
      <vt:lpstr>BACKGROUND – ANNOTATION PROCESSING</vt:lpstr>
      <vt:lpstr>JDK 8</vt:lpstr>
      <vt:lpstr>JDK 8 – REPEATABLE ANNOTATION</vt:lpstr>
      <vt:lpstr>TYPED ANNOTATIONS</vt:lpstr>
      <vt:lpstr>Annotation - Functional Interface</vt:lpstr>
      <vt:lpstr>Functional Interface</vt:lpstr>
      <vt:lpstr>Lambda Functions – An introduction</vt:lpstr>
      <vt:lpstr>Streams</vt:lpstr>
      <vt:lpstr>THANK YOU</vt:lpstr>
    </vt:vector>
  </TitlesOfParts>
  <Company>Sapient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Sapient</dc:creator>
  <cp:lastModifiedBy>WIN764BIT</cp:lastModifiedBy>
  <cp:revision>213</cp:revision>
  <dcterms:created xsi:type="dcterms:W3CDTF">2013-11-05T19:54:30Z</dcterms:created>
  <dcterms:modified xsi:type="dcterms:W3CDTF">2014-04-22T16:41:28Z</dcterms:modified>
</cp:coreProperties>
</file>